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74"/>
  </p:notesMasterIdLst>
  <p:handoutMasterIdLst>
    <p:handoutMasterId r:id="rId75"/>
  </p:handoutMasterIdLst>
  <p:sldIdLst>
    <p:sldId id="336" r:id="rId4"/>
    <p:sldId id="335" r:id="rId5"/>
    <p:sldId id="258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</p:sldIdLst>
  <p:sldSz cx="9144000" cy="6858000" type="screen4x3"/>
  <p:notesSz cx="6858000" cy="9144000"/>
  <p:custDataLst>
    <p:tags r:id="rId7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EA2C38-01AF-43B1-8A88-86AEE2224B1C}" v="61" dt="2025-01-28T21:47:58.574"/>
    <p1510:client id="{BC0C86EF-F88C-460E-80F7-D8A559FDAFF8}" v="19" dt="2025-01-29T14:03:47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microsoft.com/office/2015/10/relationships/revisionInfo" Target="revisionInfo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handoutMaster" Target="handoutMasters/handoutMaster1.xml"/><Relationship Id="rId83" Type="http://schemas.openxmlformats.org/officeDocument/2006/relationships/customXml" Target="../customXml/item3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ags" Target="tags/tag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ma Fakhoury" userId="18b300fe-caec-44ec-8b20-fa21f7d0c007" providerId="ADAL" clId="{2FEA2C38-01AF-43B1-8A88-86AEE2224B1C}"/>
    <pc:docChg chg="delSld modSld">
      <pc:chgData name="Asma Fakhoury" userId="18b300fe-caec-44ec-8b20-fa21f7d0c007" providerId="ADAL" clId="{2FEA2C38-01AF-43B1-8A88-86AEE2224B1C}" dt="2025-01-29T09:34:48.929" v="63" actId="47"/>
      <pc:docMkLst>
        <pc:docMk/>
      </pc:docMkLst>
      <pc:sldChg chg="modSp">
        <pc:chgData name="Asma Fakhoury" userId="18b300fe-caec-44ec-8b20-fa21f7d0c007" providerId="ADAL" clId="{2FEA2C38-01AF-43B1-8A88-86AEE2224B1C}" dt="2025-01-28T20:58:25.126" v="3" actId="1076"/>
        <pc:sldMkLst>
          <pc:docMk/>
          <pc:sldMk cId="0" sldId="258"/>
        </pc:sldMkLst>
        <pc:picChg chg="mod">
          <ac:chgData name="Asma Fakhoury" userId="18b300fe-caec-44ec-8b20-fa21f7d0c007" providerId="ADAL" clId="{2FEA2C38-01AF-43B1-8A88-86AEE2224B1C}" dt="2025-01-28T20:58:25.126" v="3" actId="1076"/>
          <ac:picMkLst>
            <pc:docMk/>
            <pc:sldMk cId="0" sldId="258"/>
            <ac:picMk id="6146" creationId="{B223E5E9-427A-90AD-649C-3CA2135B4B52}"/>
          </ac:picMkLst>
        </pc:picChg>
      </pc:sldChg>
      <pc:sldChg chg="modSp">
        <pc:chgData name="Asma Fakhoury" userId="18b300fe-caec-44ec-8b20-fa21f7d0c007" providerId="ADAL" clId="{2FEA2C38-01AF-43B1-8A88-86AEE2224B1C}" dt="2025-01-28T20:58:38" v="6" actId="1076"/>
        <pc:sldMkLst>
          <pc:docMk/>
          <pc:sldMk cId="0" sldId="260"/>
        </pc:sldMkLst>
        <pc:picChg chg="mod">
          <ac:chgData name="Asma Fakhoury" userId="18b300fe-caec-44ec-8b20-fa21f7d0c007" providerId="ADAL" clId="{2FEA2C38-01AF-43B1-8A88-86AEE2224B1C}" dt="2025-01-28T20:58:38" v="6" actId="1076"/>
          <ac:picMkLst>
            <pc:docMk/>
            <pc:sldMk cId="0" sldId="260"/>
            <ac:picMk id="8194" creationId="{4F89141D-BDCC-18C2-9E99-4AD9313F2764}"/>
          </ac:picMkLst>
        </pc:picChg>
      </pc:sldChg>
      <pc:sldChg chg="modSp">
        <pc:chgData name="Asma Fakhoury" userId="18b300fe-caec-44ec-8b20-fa21f7d0c007" providerId="ADAL" clId="{2FEA2C38-01AF-43B1-8A88-86AEE2224B1C}" dt="2025-01-28T20:58:56.501" v="9" actId="1076"/>
        <pc:sldMkLst>
          <pc:docMk/>
          <pc:sldMk cId="0" sldId="261"/>
        </pc:sldMkLst>
        <pc:picChg chg="mod">
          <ac:chgData name="Asma Fakhoury" userId="18b300fe-caec-44ec-8b20-fa21f7d0c007" providerId="ADAL" clId="{2FEA2C38-01AF-43B1-8A88-86AEE2224B1C}" dt="2025-01-28T20:58:56.501" v="9" actId="1076"/>
          <ac:picMkLst>
            <pc:docMk/>
            <pc:sldMk cId="0" sldId="261"/>
            <ac:picMk id="9218" creationId="{AE43AF19-92C4-90BE-E09D-D08E9B319E60}"/>
          </ac:picMkLst>
        </pc:picChg>
      </pc:sldChg>
      <pc:sldChg chg="modSp">
        <pc:chgData name="Asma Fakhoury" userId="18b300fe-caec-44ec-8b20-fa21f7d0c007" providerId="ADAL" clId="{2FEA2C38-01AF-43B1-8A88-86AEE2224B1C}" dt="2025-01-28T20:59:10.859" v="12" actId="1076"/>
        <pc:sldMkLst>
          <pc:docMk/>
          <pc:sldMk cId="0" sldId="262"/>
        </pc:sldMkLst>
        <pc:picChg chg="mod">
          <ac:chgData name="Asma Fakhoury" userId="18b300fe-caec-44ec-8b20-fa21f7d0c007" providerId="ADAL" clId="{2FEA2C38-01AF-43B1-8A88-86AEE2224B1C}" dt="2025-01-28T20:59:10.859" v="12" actId="1076"/>
          <ac:picMkLst>
            <pc:docMk/>
            <pc:sldMk cId="0" sldId="262"/>
            <ac:picMk id="10242" creationId="{325E54B4-E2C4-935E-30C3-D2C798E7206D}"/>
          </ac:picMkLst>
        </pc:picChg>
      </pc:sldChg>
      <pc:sldChg chg="modSp">
        <pc:chgData name="Asma Fakhoury" userId="18b300fe-caec-44ec-8b20-fa21f7d0c007" providerId="ADAL" clId="{2FEA2C38-01AF-43B1-8A88-86AEE2224B1C}" dt="2025-01-28T20:59:40.616" v="15" actId="14100"/>
        <pc:sldMkLst>
          <pc:docMk/>
          <pc:sldMk cId="0" sldId="265"/>
        </pc:sldMkLst>
        <pc:picChg chg="mod">
          <ac:chgData name="Asma Fakhoury" userId="18b300fe-caec-44ec-8b20-fa21f7d0c007" providerId="ADAL" clId="{2FEA2C38-01AF-43B1-8A88-86AEE2224B1C}" dt="2025-01-28T20:59:40.616" v="15" actId="14100"/>
          <ac:picMkLst>
            <pc:docMk/>
            <pc:sldMk cId="0" sldId="265"/>
            <ac:picMk id="13314" creationId="{777D1E77-E08A-93FB-17CC-6B08E3EDDE21}"/>
          </ac:picMkLst>
        </pc:picChg>
      </pc:sldChg>
      <pc:sldChg chg="delSp modSp del">
        <pc:chgData name="Asma Fakhoury" userId="18b300fe-caec-44ec-8b20-fa21f7d0c007" providerId="ADAL" clId="{2FEA2C38-01AF-43B1-8A88-86AEE2224B1C}" dt="2025-01-28T21:16:35.350" v="21" actId="47"/>
        <pc:sldMkLst>
          <pc:docMk/>
          <pc:sldMk cId="0" sldId="278"/>
        </pc:sldMkLst>
        <pc:picChg chg="del mod">
          <ac:chgData name="Asma Fakhoury" userId="18b300fe-caec-44ec-8b20-fa21f7d0c007" providerId="ADAL" clId="{2FEA2C38-01AF-43B1-8A88-86AEE2224B1C}" dt="2025-01-28T21:16:32.730" v="20" actId="21"/>
          <ac:picMkLst>
            <pc:docMk/>
            <pc:sldMk cId="0" sldId="278"/>
            <ac:picMk id="26626" creationId="{0695BF6F-C744-D9DA-F4AF-ED9FE8CFAD4A}"/>
          </ac:picMkLst>
        </pc:picChg>
      </pc:sldChg>
      <pc:sldChg chg="addSp delSp modSp del">
        <pc:chgData name="Asma Fakhoury" userId="18b300fe-caec-44ec-8b20-fa21f7d0c007" providerId="ADAL" clId="{2FEA2C38-01AF-43B1-8A88-86AEE2224B1C}" dt="2025-01-28T21:26:28.085" v="43" actId="47"/>
        <pc:sldMkLst>
          <pc:docMk/>
          <pc:sldMk cId="0" sldId="279"/>
        </pc:sldMkLst>
        <pc:picChg chg="add del mod">
          <ac:chgData name="Asma Fakhoury" userId="18b300fe-caec-44ec-8b20-fa21f7d0c007" providerId="ADAL" clId="{2FEA2C38-01AF-43B1-8A88-86AEE2224B1C}" dt="2025-01-28T21:25:57.680" v="38" actId="21"/>
          <ac:picMkLst>
            <pc:docMk/>
            <pc:sldMk cId="0" sldId="279"/>
            <ac:picMk id="2" creationId="{7BBC0195-7F2D-E481-8B87-8377CAFD5403}"/>
          </ac:picMkLst>
        </pc:picChg>
        <pc:picChg chg="add del mod">
          <ac:chgData name="Asma Fakhoury" userId="18b300fe-caec-44ec-8b20-fa21f7d0c007" providerId="ADAL" clId="{2FEA2C38-01AF-43B1-8A88-86AEE2224B1C}" dt="2025-01-28T21:26:17.632" v="41" actId="478"/>
          <ac:picMkLst>
            <pc:docMk/>
            <pc:sldMk cId="0" sldId="279"/>
            <ac:picMk id="26626" creationId="{0695BF6F-C744-D9DA-F4AF-ED9FE8CFAD4A}"/>
          </ac:picMkLst>
        </pc:picChg>
        <pc:picChg chg="del mod">
          <ac:chgData name="Asma Fakhoury" userId="18b300fe-caec-44ec-8b20-fa21f7d0c007" providerId="ADAL" clId="{2FEA2C38-01AF-43B1-8A88-86AEE2224B1C}" dt="2025-01-28T21:26:25.397" v="42" actId="21"/>
          <ac:picMkLst>
            <pc:docMk/>
            <pc:sldMk cId="0" sldId="279"/>
            <ac:picMk id="27650" creationId="{E3E0D9F3-FF81-91D8-AC28-1BBC09E4F38F}"/>
          </ac:picMkLst>
        </pc:picChg>
      </pc:sldChg>
      <pc:sldChg chg="addSp modSp">
        <pc:chgData name="Asma Fakhoury" userId="18b300fe-caec-44ec-8b20-fa21f7d0c007" providerId="ADAL" clId="{2FEA2C38-01AF-43B1-8A88-86AEE2224B1C}" dt="2025-01-28T21:26:10.008" v="40" actId="1076"/>
        <pc:sldMkLst>
          <pc:docMk/>
          <pc:sldMk cId="0" sldId="280"/>
        </pc:sldMkLst>
        <pc:picChg chg="add mod">
          <ac:chgData name="Asma Fakhoury" userId="18b300fe-caec-44ec-8b20-fa21f7d0c007" providerId="ADAL" clId="{2FEA2C38-01AF-43B1-8A88-86AEE2224B1C}" dt="2025-01-28T21:26:10.008" v="40" actId="1076"/>
          <ac:picMkLst>
            <pc:docMk/>
            <pc:sldMk cId="0" sldId="280"/>
            <ac:picMk id="2" creationId="{7BBC0195-7F2D-E481-8B87-8377CAFD5403}"/>
          </ac:picMkLst>
        </pc:picChg>
      </pc:sldChg>
      <pc:sldChg chg="modSp">
        <pc:chgData name="Asma Fakhoury" userId="18b300fe-caec-44ec-8b20-fa21f7d0c007" providerId="ADAL" clId="{2FEA2C38-01AF-43B1-8A88-86AEE2224B1C}" dt="2025-01-28T21:27:47.725" v="46" actId="1035"/>
        <pc:sldMkLst>
          <pc:docMk/>
          <pc:sldMk cId="0" sldId="284"/>
        </pc:sldMkLst>
        <pc:picChg chg="mod">
          <ac:chgData name="Asma Fakhoury" userId="18b300fe-caec-44ec-8b20-fa21f7d0c007" providerId="ADAL" clId="{2FEA2C38-01AF-43B1-8A88-86AEE2224B1C}" dt="2025-01-28T21:27:47.725" v="46" actId="1035"/>
          <ac:picMkLst>
            <pc:docMk/>
            <pc:sldMk cId="0" sldId="284"/>
            <ac:picMk id="32770" creationId="{7642BF49-6027-3F7E-2437-EFA0159256E2}"/>
          </ac:picMkLst>
        </pc:picChg>
      </pc:sldChg>
      <pc:sldChg chg="modSp">
        <pc:chgData name="Asma Fakhoury" userId="18b300fe-caec-44ec-8b20-fa21f7d0c007" providerId="ADAL" clId="{2FEA2C38-01AF-43B1-8A88-86AEE2224B1C}" dt="2025-01-28T21:29:21.769" v="48" actId="14100"/>
        <pc:sldMkLst>
          <pc:docMk/>
          <pc:sldMk cId="0" sldId="285"/>
        </pc:sldMkLst>
        <pc:picChg chg="mod">
          <ac:chgData name="Asma Fakhoury" userId="18b300fe-caec-44ec-8b20-fa21f7d0c007" providerId="ADAL" clId="{2FEA2C38-01AF-43B1-8A88-86AEE2224B1C}" dt="2025-01-28T21:29:21.769" v="48" actId="14100"/>
          <ac:picMkLst>
            <pc:docMk/>
            <pc:sldMk cId="0" sldId="285"/>
            <ac:picMk id="33794" creationId="{CD73655C-0B95-EAA9-8D8D-809F55D61DCB}"/>
          </ac:picMkLst>
        </pc:picChg>
      </pc:sldChg>
      <pc:sldChg chg="modSp">
        <pc:chgData name="Asma Fakhoury" userId="18b300fe-caec-44ec-8b20-fa21f7d0c007" providerId="ADAL" clId="{2FEA2C38-01AF-43B1-8A88-86AEE2224B1C}" dt="2025-01-28T21:31:57.565" v="60" actId="14100"/>
        <pc:sldMkLst>
          <pc:docMk/>
          <pc:sldMk cId="0" sldId="286"/>
        </pc:sldMkLst>
        <pc:picChg chg="mod">
          <ac:chgData name="Asma Fakhoury" userId="18b300fe-caec-44ec-8b20-fa21f7d0c007" providerId="ADAL" clId="{2FEA2C38-01AF-43B1-8A88-86AEE2224B1C}" dt="2025-01-28T21:31:57.565" v="60" actId="14100"/>
          <ac:picMkLst>
            <pc:docMk/>
            <pc:sldMk cId="0" sldId="286"/>
            <ac:picMk id="34818" creationId="{106CD790-0AA6-606C-FC12-953F589B05DD}"/>
          </ac:picMkLst>
        </pc:picChg>
      </pc:sldChg>
      <pc:sldChg chg="modSp">
        <pc:chgData name="Asma Fakhoury" userId="18b300fe-caec-44ec-8b20-fa21f7d0c007" providerId="ADAL" clId="{2FEA2C38-01AF-43B1-8A88-86AEE2224B1C}" dt="2025-01-28T21:47:58.574" v="62" actId="1076"/>
        <pc:sldMkLst>
          <pc:docMk/>
          <pc:sldMk cId="0" sldId="296"/>
        </pc:sldMkLst>
        <pc:picChg chg="mod">
          <ac:chgData name="Asma Fakhoury" userId="18b300fe-caec-44ec-8b20-fa21f7d0c007" providerId="ADAL" clId="{2FEA2C38-01AF-43B1-8A88-86AEE2224B1C}" dt="2025-01-28T21:47:58.574" v="62" actId="1076"/>
          <ac:picMkLst>
            <pc:docMk/>
            <pc:sldMk cId="0" sldId="296"/>
            <ac:picMk id="45058" creationId="{99B3B7E5-1757-F553-D211-D096F15A778C}"/>
          </ac:picMkLst>
        </pc:picChg>
      </pc:sldChg>
      <pc:sldChg chg="del">
        <pc:chgData name="Asma Fakhoury" userId="18b300fe-caec-44ec-8b20-fa21f7d0c007" providerId="ADAL" clId="{2FEA2C38-01AF-43B1-8A88-86AEE2224B1C}" dt="2025-01-29T09:34:48.929" v="63" actId="47"/>
        <pc:sldMkLst>
          <pc:docMk/>
          <pc:sldMk cId="0" sldId="333"/>
        </pc:sldMkLst>
      </pc:sldChg>
    </pc:docChg>
  </pc:docChgLst>
  <pc:docChgLst>
    <pc:chgData name="Asma Fakhoury" userId="18b300fe-caec-44ec-8b20-fa21f7d0c007" providerId="ADAL" clId="{BC0C86EF-F88C-460E-80F7-D8A559FDAFF8}"/>
    <pc:docChg chg="modSld">
      <pc:chgData name="Asma Fakhoury" userId="18b300fe-caec-44ec-8b20-fa21f7d0c007" providerId="ADAL" clId="{BC0C86EF-F88C-460E-80F7-D8A559FDAFF8}" dt="2025-01-29T14:03:47.634" v="18" actId="1035"/>
      <pc:docMkLst>
        <pc:docMk/>
      </pc:docMkLst>
      <pc:sldChg chg="modSp">
        <pc:chgData name="Asma Fakhoury" userId="18b300fe-caec-44ec-8b20-fa21f7d0c007" providerId="ADAL" clId="{BC0C86EF-F88C-460E-80F7-D8A559FDAFF8}" dt="2025-01-29T14:02:27.772" v="6" actId="1035"/>
        <pc:sldMkLst>
          <pc:docMk/>
          <pc:sldMk cId="0" sldId="306"/>
        </pc:sldMkLst>
        <pc:picChg chg="mod">
          <ac:chgData name="Asma Fakhoury" userId="18b300fe-caec-44ec-8b20-fa21f7d0c007" providerId="ADAL" clId="{BC0C86EF-F88C-460E-80F7-D8A559FDAFF8}" dt="2025-01-29T14:02:27.772" v="6" actId="1035"/>
          <ac:picMkLst>
            <pc:docMk/>
            <pc:sldMk cId="0" sldId="306"/>
            <ac:picMk id="55298" creationId="{0D59E1CD-4520-C936-4820-22F83307BD13}"/>
          </ac:picMkLst>
        </pc:picChg>
      </pc:sldChg>
      <pc:sldChg chg="addSp modSp">
        <pc:chgData name="Asma Fakhoury" userId="18b300fe-caec-44ec-8b20-fa21f7d0c007" providerId="ADAL" clId="{BC0C86EF-F88C-460E-80F7-D8A559FDAFF8}" dt="2025-01-29T14:03:47.634" v="18" actId="1035"/>
        <pc:sldMkLst>
          <pc:docMk/>
          <pc:sldMk cId="0" sldId="325"/>
        </pc:sldMkLst>
        <pc:picChg chg="add mod">
          <ac:chgData name="Asma Fakhoury" userId="18b300fe-caec-44ec-8b20-fa21f7d0c007" providerId="ADAL" clId="{BC0C86EF-F88C-460E-80F7-D8A559FDAFF8}" dt="2025-01-29T14:03:47.634" v="18" actId="1035"/>
          <ac:picMkLst>
            <pc:docMk/>
            <pc:sldMk cId="0" sldId="325"/>
            <ac:picMk id="2" creationId="{37B39B42-847A-3DE9-93C7-2216B371604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D56B87C-2195-0656-C967-86917D35C4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DFB586E-C87A-1203-3C60-84D301DC28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D64D8DBD-905E-45BC-4ED2-D5A9B950409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532CFAFA-BD42-54FE-AEA9-BDC5732587A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7F5D421-060D-428C-8D39-F93510108D72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B9E223E9-8C9E-E6B1-B632-37AB2D7B6FB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0A69D3B-9336-7A24-0FEC-E073199F748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5420DAA-DFA9-182F-01BC-F63BF549711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98B801BF-23E4-1B6C-6E10-66F6BE6653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ar-SA" noProof="0"/>
              <a:t>Click to edit Master text styles</a:t>
            </a:r>
          </a:p>
          <a:p>
            <a:pPr lvl="1"/>
            <a:r>
              <a:rPr lang="ru-RU" altLang="ar-SA" noProof="0"/>
              <a:t>Second level</a:t>
            </a:r>
          </a:p>
          <a:p>
            <a:pPr lvl="2"/>
            <a:r>
              <a:rPr lang="ru-RU" altLang="ar-SA" noProof="0"/>
              <a:t>Third level</a:t>
            </a:r>
          </a:p>
          <a:p>
            <a:pPr lvl="3"/>
            <a:r>
              <a:rPr lang="ru-RU" altLang="ar-SA" noProof="0"/>
              <a:t>Fourth level</a:t>
            </a:r>
          </a:p>
          <a:p>
            <a:pPr lvl="4"/>
            <a:r>
              <a:rPr lang="ru-RU" altLang="ar-SA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AD6C99CF-9A9C-A681-BEAA-41A8E2A17D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A196B2B4-9A60-E046-88F3-373D625217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E1A8A1-26BE-414B-B87F-21DB8F0C6B42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B8BEFE-1ED0-2009-8175-1B896085FC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9CDA27-E677-3683-0CA9-3E24A0BE76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360729-042B-DBA8-FBEF-85E1B383A5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F0D8B-B321-499D-A600-6AD17EBD447E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7852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016565-8236-E0B8-1D62-7AD77FC5A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2E710E-7252-3CAC-86F0-B6AFB819F5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4F426B-C71A-4C40-C2C8-1D2C125B0E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8BB9F-2E5E-4900-B556-2AC5739C708C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0827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B802C4-48ED-08A4-5855-8673C66B4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31AC7F-76A6-563F-24B3-E3787CAD80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39EFAF-C532-6142-5E9B-6FFEB0820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2E3DC-FFCD-43C0-B357-FBEDE6DFA6BD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3882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AC5273-AA69-FD81-57F1-559AE89B09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CDBC67-94C8-21CF-4B04-C997C795A2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8ACE13-63A1-AB52-A81A-35AC2FD5F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B4611-E643-477A-9F2F-69DAE59BDE7E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85475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1C789D-AFF4-927E-2686-BBD5E5CFD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39207C-D103-A026-0544-39D25CEE6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4F05C1-6491-75A1-88EF-47B5E46508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54848-4CB7-4A72-BF1E-C82194A54B5B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9830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4FA198-4BEA-C219-646D-0B991C5DA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A4DD09-B5C5-8F65-7E50-CA17DC7E33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4A5B6-28A7-C5B7-7BF8-78F1A289A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95F5C-D7CF-4C05-B754-946675B8D015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046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DF7D331-2CEF-6C95-99F0-C5493415C8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EA29F5-1073-7880-C128-5563A10A9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3811FF-F022-E061-BEC3-C7BCAE54D0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5A57C-DD63-49BF-814A-219FAC117675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077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B9375D0-1192-3CB9-396A-1030BFCF6E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8BF7DE-05DD-8CDA-A70B-479A095DE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0C37A6E-85F2-6C80-A87B-F2EA5C8B56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8D9E4-4CE4-4D9D-A3C3-4A9FB2CF8AFE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7706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841AC23-94A2-0E73-91E0-BA4C73B0FF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55CF91-6670-1B72-404C-49B9B67CE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675CCE-F8B4-6022-F54A-19D8AA295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928FB-689F-44ED-9C3D-C6CBBF01902C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6106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1DD1C2-3169-B9C1-F176-C6383B733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AFE263-BEB1-2018-7F4F-B772E4DE7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664DF5-35C6-B67A-E8A2-115D310B7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BE6A-48B1-4F49-B51E-8DDC17796CA8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9884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C1E227-4F63-BDB3-9682-46BBBB7FD1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92255-55EC-493C-292B-74A7C79556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421354-0103-968E-AADD-49E5D14DD8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76A9-12C8-4E12-8F85-C116368746C6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450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42CB36-02D6-289F-7D30-6AC645761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5B04B67-CB48-EA0F-FD1F-BE0EBC2E1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B36602-1D3A-68CE-57CA-CEEC4EB358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AF2BA9E-948A-B3C9-410A-5F7C95FEBC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BC54DAB-4D51-FDAC-1CF7-F01EEDCD8F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BF42950-59A8-485F-983E-33850B2D8343}" type="slidenum">
              <a:rPr lang="en-US" altLang="ar-SA"/>
              <a:pPr>
                <a:defRPr/>
              </a:pPr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E254E4A4-2548-368A-544E-A1AF93DE62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/>
              <a:t>Drugs Acting on the Adrenergic (Sympathetic) Nervous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over">
            <a:extLst>
              <a:ext uri="{FF2B5EF4-FFF2-40B4-BE49-F238E27FC236}">
                <a16:creationId xmlns:a16="http://schemas.microsoft.com/office/drawing/2014/main" id="{EFD4CF4C-DB47-B52C-17B4-8AAF90F3E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1"/>
          <a:stretch/>
        </p:blipFill>
        <p:spPr bwMode="auto">
          <a:xfrm>
            <a:off x="457200" y="4916"/>
            <a:ext cx="7997276" cy="685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over">
            <a:extLst>
              <a:ext uri="{FF2B5EF4-FFF2-40B4-BE49-F238E27FC236}">
                <a16:creationId xmlns:a16="http://schemas.microsoft.com/office/drawing/2014/main" id="{2AC317F4-84DD-B964-3A95-D0B4568EB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1"/>
          <a:stretch/>
        </p:blipFill>
        <p:spPr bwMode="auto">
          <a:xfrm>
            <a:off x="609600" y="69481"/>
            <a:ext cx="7924800" cy="679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Cover">
            <a:extLst>
              <a:ext uri="{FF2B5EF4-FFF2-40B4-BE49-F238E27FC236}">
                <a16:creationId xmlns:a16="http://schemas.microsoft.com/office/drawing/2014/main" id="{76C4055F-5690-4CD3-30D9-B0B8A49EC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4"/>
          <a:stretch/>
        </p:blipFill>
        <p:spPr bwMode="auto">
          <a:xfrm>
            <a:off x="457200" y="-1"/>
            <a:ext cx="8289505" cy="680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over">
            <a:extLst>
              <a:ext uri="{FF2B5EF4-FFF2-40B4-BE49-F238E27FC236}">
                <a16:creationId xmlns:a16="http://schemas.microsoft.com/office/drawing/2014/main" id="{9C8B2DD6-E5BD-7044-6A8A-0FA342C45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9"/>
          <a:stretch/>
        </p:blipFill>
        <p:spPr bwMode="auto">
          <a:xfrm>
            <a:off x="152401" y="71755"/>
            <a:ext cx="8686800" cy="671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Cover">
            <a:extLst>
              <a:ext uri="{FF2B5EF4-FFF2-40B4-BE49-F238E27FC236}">
                <a16:creationId xmlns:a16="http://schemas.microsoft.com/office/drawing/2014/main" id="{F8D6B676-C9DE-874A-E0DC-F49BFBDB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over">
            <a:extLst>
              <a:ext uri="{FF2B5EF4-FFF2-40B4-BE49-F238E27FC236}">
                <a16:creationId xmlns:a16="http://schemas.microsoft.com/office/drawing/2014/main" id="{B19610B7-A322-73BE-A8BF-2E2B1173E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1"/>
          <a:stretch/>
        </p:blipFill>
        <p:spPr bwMode="auto">
          <a:xfrm>
            <a:off x="381001" y="0"/>
            <a:ext cx="7970200" cy="682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over">
            <a:extLst>
              <a:ext uri="{FF2B5EF4-FFF2-40B4-BE49-F238E27FC236}">
                <a16:creationId xmlns:a16="http://schemas.microsoft.com/office/drawing/2014/main" id="{97E2C9E8-DB0D-8433-7319-1736BC84C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 bwMode="auto">
          <a:xfrm>
            <a:off x="990600" y="0"/>
            <a:ext cx="75761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Cover">
            <a:extLst>
              <a:ext uri="{FF2B5EF4-FFF2-40B4-BE49-F238E27FC236}">
                <a16:creationId xmlns:a16="http://schemas.microsoft.com/office/drawing/2014/main" id="{905EEC15-D14F-BBF3-C28A-107309E2B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1066800" y="0"/>
            <a:ext cx="71026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over">
            <a:extLst>
              <a:ext uri="{FF2B5EF4-FFF2-40B4-BE49-F238E27FC236}">
                <a16:creationId xmlns:a16="http://schemas.microsoft.com/office/drawing/2014/main" id="{E4E10474-95C3-492F-5277-2D661DEB3F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 bwMode="auto">
          <a:xfrm>
            <a:off x="883587" y="0"/>
            <a:ext cx="68459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over">
            <a:extLst>
              <a:ext uri="{FF2B5EF4-FFF2-40B4-BE49-F238E27FC236}">
                <a16:creationId xmlns:a16="http://schemas.microsoft.com/office/drawing/2014/main" id="{7A7B109B-5149-EAC2-668C-BFE257CCE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Cover">
            <a:extLst>
              <a:ext uri="{FF2B5EF4-FFF2-40B4-BE49-F238E27FC236}">
                <a16:creationId xmlns:a16="http://schemas.microsoft.com/office/drawing/2014/main" id="{7BBC0195-7F2D-E481-8B87-8377CAFD5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343" b="91000"/>
          <a:stretch/>
        </p:blipFill>
        <p:spPr bwMode="auto">
          <a:xfrm>
            <a:off x="1414462" y="0"/>
            <a:ext cx="411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61A8F420-539D-5E7E-E706-89BCD19B0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6363"/>
            <a:ext cx="3859213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OUP Argo" pitchFamily="34" charset="0"/>
              </a:rPr>
              <a:t>1. Nerve Transmission</a:t>
            </a:r>
            <a:endParaRPr lang="en-GB" altLang="en-GB">
              <a:latin typeface="OUP Argo" pitchFamily="34" charset="0"/>
            </a:endParaRP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6AC751F9-4771-55E9-FDB8-9F709D4CD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363696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GB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Peripheral nervous system</a:t>
            </a:r>
            <a:endParaRPr lang="en-GB" altLang="en-GB">
              <a:latin typeface="Times" panose="02020603050405020304" pitchFamily="18" charset="0"/>
            </a:endParaRPr>
          </a:p>
        </p:txBody>
      </p:sp>
      <p:grpSp>
        <p:nvGrpSpPr>
          <p:cNvPr id="5124" name="Group 83">
            <a:extLst>
              <a:ext uri="{FF2B5EF4-FFF2-40B4-BE49-F238E27FC236}">
                <a16:creationId xmlns:a16="http://schemas.microsoft.com/office/drawing/2014/main" id="{6909CDFC-88DD-CB24-8456-9798077DDB5F}"/>
              </a:ext>
            </a:extLst>
          </p:cNvPr>
          <p:cNvGrpSpPr>
            <a:grpSpLocks/>
          </p:cNvGrpSpPr>
          <p:nvPr/>
        </p:nvGrpSpPr>
        <p:grpSpPr bwMode="auto">
          <a:xfrm>
            <a:off x="889000" y="1778000"/>
            <a:ext cx="1371600" cy="3314700"/>
            <a:chOff x="560" y="1120"/>
            <a:chExt cx="864" cy="2088"/>
          </a:xfrm>
        </p:grpSpPr>
        <p:sp>
          <p:nvSpPr>
            <p:cNvPr id="5200" name="Rectangle 52">
              <a:extLst>
                <a:ext uri="{FF2B5EF4-FFF2-40B4-BE49-F238E27FC236}">
                  <a16:creationId xmlns:a16="http://schemas.microsoft.com/office/drawing/2014/main" id="{11C2DBC5-A0C7-AAAE-46F9-2941DB253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" y="1824"/>
              <a:ext cx="856" cy="1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01" name="Rectangle 51">
              <a:extLst>
                <a:ext uri="{FF2B5EF4-FFF2-40B4-BE49-F238E27FC236}">
                  <a16:creationId xmlns:a16="http://schemas.microsoft.com/office/drawing/2014/main" id="{43072B98-4DB3-45D7-47CC-CF2E60722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" y="1120"/>
              <a:ext cx="864" cy="51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202" name="Text Box 7">
              <a:extLst>
                <a:ext uri="{FF2B5EF4-FFF2-40B4-BE49-F238E27FC236}">
                  <a16:creationId xmlns:a16="http://schemas.microsoft.com/office/drawing/2014/main" id="{04867C4E-4016-5C97-9857-86450A177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" y="1248"/>
              <a:ext cx="57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1400" b="1">
                  <a:latin typeface="Times" panose="02020603050405020304" pitchFamily="18" charset="0"/>
                </a:rPr>
                <a:t>CNS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1400" b="1">
                  <a:latin typeface="Times" panose="02020603050405020304" pitchFamily="18" charset="0"/>
                </a:rPr>
                <a:t>(Somatic)</a:t>
              </a:r>
              <a:endParaRPr lang="en-GB" altLang="en-GB" sz="2400">
                <a:latin typeface="Times" panose="02020603050405020304" pitchFamily="18" charset="0"/>
              </a:endParaRPr>
            </a:p>
          </p:txBody>
        </p:sp>
        <p:sp>
          <p:nvSpPr>
            <p:cNvPr id="5203" name="Text Box 8">
              <a:extLst>
                <a:ext uri="{FF2B5EF4-FFF2-40B4-BE49-F238E27FC236}">
                  <a16:creationId xmlns:a16="http://schemas.microsoft.com/office/drawing/2014/main" id="{3F49B2CC-D1D1-77D5-BE47-EAE4BB776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" y="1856"/>
              <a:ext cx="71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1400" b="1">
                  <a:latin typeface="Times" panose="02020603050405020304" pitchFamily="18" charset="0"/>
                </a:rPr>
                <a:t>CNS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1400" b="1">
                  <a:latin typeface="Times" panose="02020603050405020304" pitchFamily="18" charset="0"/>
                </a:rPr>
                <a:t>(Autonomic)</a:t>
              </a:r>
              <a:endParaRPr lang="en-GB" altLang="en-GB" sz="2400">
                <a:latin typeface="Times" panose="02020603050405020304" pitchFamily="18" charset="0"/>
              </a:endParaRPr>
            </a:p>
          </p:txBody>
        </p:sp>
      </p:grpSp>
      <p:grpSp>
        <p:nvGrpSpPr>
          <p:cNvPr id="7253" name="Group 85">
            <a:extLst>
              <a:ext uri="{FF2B5EF4-FFF2-40B4-BE49-F238E27FC236}">
                <a16:creationId xmlns:a16="http://schemas.microsoft.com/office/drawing/2014/main" id="{45AEB0E7-D68A-590E-6D5B-1F6849AFB57F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505200"/>
            <a:ext cx="1466850" cy="1295400"/>
            <a:chOff x="528" y="2208"/>
            <a:chExt cx="924" cy="816"/>
          </a:xfrm>
        </p:grpSpPr>
        <p:sp>
          <p:nvSpPr>
            <p:cNvPr id="5198" name="Text Box 9">
              <a:extLst>
                <a:ext uri="{FF2B5EF4-FFF2-40B4-BE49-F238E27FC236}">
                  <a16:creationId xmlns:a16="http://schemas.microsoft.com/office/drawing/2014/main" id="{56667A24-DAB9-4322-BCC6-ED2997A06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208"/>
              <a:ext cx="7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1400" b="1">
                  <a:latin typeface="Times" panose="02020603050405020304" pitchFamily="18" charset="0"/>
                </a:rPr>
                <a:t>Sympathetic</a:t>
              </a:r>
              <a:endParaRPr lang="en-GB" altLang="en-GB" sz="2400">
                <a:latin typeface="Times" panose="02020603050405020304" pitchFamily="18" charset="0"/>
              </a:endParaRPr>
            </a:p>
          </p:txBody>
        </p:sp>
        <p:sp>
          <p:nvSpPr>
            <p:cNvPr id="5199" name="Text Box 10">
              <a:extLst>
                <a:ext uri="{FF2B5EF4-FFF2-40B4-BE49-F238E27FC236}">
                  <a16:creationId xmlns:a16="http://schemas.microsoft.com/office/drawing/2014/main" id="{535BF296-5110-BE3A-75A8-95D4F6358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832"/>
              <a:ext cx="9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1400" b="1">
                  <a:latin typeface="Times" panose="02020603050405020304" pitchFamily="18" charset="0"/>
                </a:rPr>
                <a:t>Parasympathetic</a:t>
              </a:r>
              <a:endParaRPr lang="en-GB" altLang="en-GB" sz="2400">
                <a:latin typeface="Times" panose="02020603050405020304" pitchFamily="18" charset="0"/>
              </a:endParaRPr>
            </a:p>
          </p:txBody>
        </p:sp>
      </p:grpSp>
      <p:sp>
        <p:nvSpPr>
          <p:cNvPr id="7180" name="Text Box 12">
            <a:extLst>
              <a:ext uri="{FF2B5EF4-FFF2-40B4-BE49-F238E27FC236}">
                <a16:creationId xmlns:a16="http://schemas.microsoft.com/office/drawing/2014/main" id="{9EECD87A-0E93-56D7-8736-6D84B8075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314700"/>
            <a:ext cx="441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GB" sz="1400" b="1">
                <a:latin typeface="Times" panose="02020603050405020304" pitchFamily="18" charset="0"/>
              </a:rPr>
              <a:t>NA</a:t>
            </a:r>
            <a:endParaRPr lang="en-GB" altLang="en-GB" sz="2400">
              <a:latin typeface="Times" panose="02020603050405020304" pitchFamily="18" charset="0"/>
            </a:endParaRP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965ADAE3-3648-E503-3AF3-C91D496A1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387600"/>
            <a:ext cx="4905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GB" sz="1400" b="1">
                <a:latin typeface="Times" panose="02020603050405020304" pitchFamily="18" charset="0"/>
              </a:rPr>
              <a:t>Ach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GB" sz="1400" b="1">
                <a:latin typeface="Times" panose="02020603050405020304" pitchFamily="18" charset="0"/>
              </a:rPr>
              <a:t>(N)</a:t>
            </a:r>
            <a:endParaRPr lang="en-GB" altLang="en-GB" sz="2400">
              <a:latin typeface="Times" panose="02020603050405020304" pitchFamily="18" charset="0"/>
            </a:endParaRP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FE614E98-CEFD-1917-4FBA-D4487149D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495800"/>
            <a:ext cx="806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GB" sz="1400" b="1">
                <a:latin typeface="Times" panose="02020603050405020304" pitchFamily="18" charset="0"/>
              </a:rPr>
              <a:t>Synapse</a:t>
            </a:r>
            <a:endParaRPr lang="en-GB" altLang="en-GB" sz="2400">
              <a:latin typeface="Times" panose="02020603050405020304" pitchFamily="18" charset="0"/>
            </a:endParaRPr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F6522EDB-F51E-1D0E-0EA3-00C30EE6C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314700"/>
            <a:ext cx="781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GB" sz="1400" b="1">
                <a:latin typeface="Times" panose="02020603050405020304" pitchFamily="18" charset="0"/>
              </a:rPr>
              <a:t>Ach (N)</a:t>
            </a:r>
            <a:endParaRPr lang="en-GB" altLang="en-GB" sz="2400">
              <a:latin typeface="Times" panose="02020603050405020304" pitchFamily="18" charset="0"/>
            </a:endParaRPr>
          </a:p>
        </p:txBody>
      </p:sp>
      <p:sp>
        <p:nvSpPr>
          <p:cNvPr id="7189" name="Text Box 21">
            <a:extLst>
              <a:ext uri="{FF2B5EF4-FFF2-40B4-BE49-F238E27FC236}">
                <a16:creationId xmlns:a16="http://schemas.microsoft.com/office/drawing/2014/main" id="{68F7592D-8708-9911-AAE2-8782A648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267200"/>
            <a:ext cx="4905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GB" sz="1400" b="1">
                <a:latin typeface="Times" panose="02020603050405020304" pitchFamily="18" charset="0"/>
              </a:rPr>
              <a:t>Ach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GB" sz="1400" b="1">
                <a:latin typeface="Times" panose="02020603050405020304" pitchFamily="18" charset="0"/>
              </a:rPr>
              <a:t>(N)</a:t>
            </a:r>
            <a:endParaRPr lang="en-GB" altLang="en-GB" sz="2400">
              <a:latin typeface="Times" panose="02020603050405020304" pitchFamily="18" charset="0"/>
            </a:endParaRPr>
          </a:p>
        </p:txBody>
      </p:sp>
      <p:sp>
        <p:nvSpPr>
          <p:cNvPr id="7190" name="Text Box 22">
            <a:extLst>
              <a:ext uri="{FF2B5EF4-FFF2-40B4-BE49-F238E27FC236}">
                <a16:creationId xmlns:a16="http://schemas.microsoft.com/office/drawing/2014/main" id="{5B1395CD-405B-C4F3-514A-29AA5AA40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181600"/>
            <a:ext cx="4905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GB" sz="1400" b="1">
                <a:latin typeface="Times" panose="02020603050405020304" pitchFamily="18" charset="0"/>
              </a:rPr>
              <a:t>Ach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GB" sz="1400" b="1">
                <a:latin typeface="Times" panose="02020603050405020304" pitchFamily="18" charset="0"/>
              </a:rPr>
              <a:t>(N)</a:t>
            </a:r>
            <a:endParaRPr lang="en-GB" altLang="en-GB" sz="2400">
              <a:latin typeface="Times" panose="02020603050405020304" pitchFamily="18" charset="0"/>
            </a:endParaRPr>
          </a:p>
        </p:txBody>
      </p:sp>
      <p:sp>
        <p:nvSpPr>
          <p:cNvPr id="7191" name="Text Box 23">
            <a:extLst>
              <a:ext uri="{FF2B5EF4-FFF2-40B4-BE49-F238E27FC236}">
                <a16:creationId xmlns:a16="http://schemas.microsoft.com/office/drawing/2014/main" id="{FFBC7C37-E7EC-9D39-15D1-19F942A6C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0" y="4965700"/>
            <a:ext cx="4905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GB" sz="1400" b="1">
                <a:latin typeface="Times" panose="02020603050405020304" pitchFamily="18" charset="0"/>
              </a:rPr>
              <a:t>Ach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GB" sz="1400" b="1">
                <a:latin typeface="Times" panose="02020603050405020304" pitchFamily="18" charset="0"/>
              </a:rPr>
              <a:t>(M)</a:t>
            </a:r>
            <a:endParaRPr lang="en-GB" altLang="en-GB" sz="2400">
              <a:latin typeface="Times" panose="02020603050405020304" pitchFamily="18" charset="0"/>
            </a:endParaRPr>
          </a:p>
        </p:txBody>
      </p:sp>
      <p:grpSp>
        <p:nvGrpSpPr>
          <p:cNvPr id="7255" name="Group 87">
            <a:extLst>
              <a:ext uri="{FF2B5EF4-FFF2-40B4-BE49-F238E27FC236}">
                <a16:creationId xmlns:a16="http://schemas.microsoft.com/office/drawing/2014/main" id="{B496D724-30FE-A9E1-9C35-AEB83870B5C5}"/>
              </a:ext>
            </a:extLst>
          </p:cNvPr>
          <p:cNvGrpSpPr>
            <a:grpSpLocks/>
          </p:cNvGrpSpPr>
          <p:nvPr/>
        </p:nvGrpSpPr>
        <p:grpSpPr bwMode="auto">
          <a:xfrm>
            <a:off x="1854200" y="3429000"/>
            <a:ext cx="2330450" cy="1279525"/>
            <a:chOff x="1168" y="2160"/>
            <a:chExt cx="1468" cy="806"/>
          </a:xfrm>
        </p:grpSpPr>
        <p:sp>
          <p:nvSpPr>
            <p:cNvPr id="5191" name="Text Box 19">
              <a:extLst>
                <a:ext uri="{FF2B5EF4-FFF2-40B4-BE49-F238E27FC236}">
                  <a16:creationId xmlns:a16="http://schemas.microsoft.com/office/drawing/2014/main" id="{7667A4F4-E342-ECD6-BD61-4767B9B28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8" y="2640"/>
              <a:ext cx="50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1400" b="1">
                  <a:latin typeface="Times" panose="02020603050405020304" pitchFamily="18" charset="0"/>
                </a:rPr>
                <a:t>Adrenal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1400" b="1">
                  <a:latin typeface="Times" panose="02020603050405020304" pitchFamily="18" charset="0"/>
                </a:rPr>
                <a:t>medulla</a:t>
              </a:r>
              <a:endParaRPr lang="en-GB" altLang="en-GB" sz="2400">
                <a:latin typeface="Times" panose="02020603050405020304" pitchFamily="18" charset="0"/>
              </a:endParaRPr>
            </a:p>
          </p:txBody>
        </p:sp>
        <p:sp>
          <p:nvSpPr>
            <p:cNvPr id="5192" name="Oval 27">
              <a:extLst>
                <a:ext uri="{FF2B5EF4-FFF2-40B4-BE49-F238E27FC236}">
                  <a16:creationId xmlns:a16="http://schemas.microsoft.com/office/drawing/2014/main" id="{E733A560-417F-1010-ECDF-9FB936B08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640"/>
              <a:ext cx="96" cy="9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93" name="Line 46">
              <a:extLst>
                <a:ext uri="{FF2B5EF4-FFF2-40B4-BE49-F238E27FC236}">
                  <a16:creationId xmlns:a16="http://schemas.microsoft.com/office/drawing/2014/main" id="{54FBBFE8-01AD-B573-43DD-6BD3EAC482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" y="2680"/>
              <a:ext cx="4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94" name="Line 47">
              <a:extLst>
                <a:ext uri="{FF2B5EF4-FFF2-40B4-BE49-F238E27FC236}">
                  <a16:creationId xmlns:a16="http://schemas.microsoft.com/office/drawing/2014/main" id="{65D2378E-F266-1A90-0386-BC5ADD27A9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8" y="2608"/>
              <a:ext cx="48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95" name="Line 48">
              <a:extLst>
                <a:ext uri="{FF2B5EF4-FFF2-40B4-BE49-F238E27FC236}">
                  <a16:creationId xmlns:a16="http://schemas.microsoft.com/office/drawing/2014/main" id="{892B831C-7A2B-9BD8-6198-F93BABF14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8" y="2680"/>
              <a:ext cx="56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96" name="AutoShape 50">
              <a:extLst>
                <a:ext uri="{FF2B5EF4-FFF2-40B4-BE49-F238E27FC236}">
                  <a16:creationId xmlns:a16="http://schemas.microsoft.com/office/drawing/2014/main" id="{60C9A198-1A44-74B4-57A5-28FE86840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" y="2160"/>
              <a:ext cx="48" cy="624"/>
            </a:xfrm>
            <a:prstGeom prst="leftBrace">
              <a:avLst>
                <a:gd name="adj1" fmla="val 1083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97" name="Freeform 56">
              <a:extLst>
                <a:ext uri="{FF2B5EF4-FFF2-40B4-BE49-F238E27FC236}">
                  <a16:creationId xmlns:a16="http://schemas.microsoft.com/office/drawing/2014/main" id="{8450A84F-EF4F-CA17-75D4-2DF07F15D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2541"/>
              <a:ext cx="272" cy="373"/>
            </a:xfrm>
            <a:custGeom>
              <a:avLst/>
              <a:gdLst>
                <a:gd name="T0" fmla="*/ 70 w 272"/>
                <a:gd name="T1" fmla="*/ 163 h 373"/>
                <a:gd name="T2" fmla="*/ 28 w 272"/>
                <a:gd name="T3" fmla="*/ 161 h 373"/>
                <a:gd name="T4" fmla="*/ 10 w 272"/>
                <a:gd name="T5" fmla="*/ 123 h 373"/>
                <a:gd name="T6" fmla="*/ 10 w 272"/>
                <a:gd name="T7" fmla="*/ 43 h 373"/>
                <a:gd name="T8" fmla="*/ 66 w 272"/>
                <a:gd name="T9" fmla="*/ 5 h 373"/>
                <a:gd name="T10" fmla="*/ 140 w 272"/>
                <a:gd name="T11" fmla="*/ 15 h 373"/>
                <a:gd name="T12" fmla="*/ 192 w 272"/>
                <a:gd name="T13" fmla="*/ 45 h 373"/>
                <a:gd name="T14" fmla="*/ 208 w 272"/>
                <a:gd name="T15" fmla="*/ 111 h 373"/>
                <a:gd name="T16" fmla="*/ 194 w 272"/>
                <a:gd name="T17" fmla="*/ 169 h 373"/>
                <a:gd name="T18" fmla="*/ 212 w 272"/>
                <a:gd name="T19" fmla="*/ 213 h 373"/>
                <a:gd name="T20" fmla="*/ 258 w 272"/>
                <a:gd name="T21" fmla="*/ 269 h 373"/>
                <a:gd name="T22" fmla="*/ 258 w 272"/>
                <a:gd name="T23" fmla="*/ 297 h 373"/>
                <a:gd name="T24" fmla="*/ 168 w 272"/>
                <a:gd name="T25" fmla="*/ 363 h 373"/>
                <a:gd name="T26" fmla="*/ 98 w 272"/>
                <a:gd name="T27" fmla="*/ 361 h 373"/>
                <a:gd name="T28" fmla="*/ 66 w 272"/>
                <a:gd name="T29" fmla="*/ 305 h 373"/>
                <a:gd name="T30" fmla="*/ 96 w 272"/>
                <a:gd name="T31" fmla="*/ 209 h 373"/>
                <a:gd name="T32" fmla="*/ 114 w 272"/>
                <a:gd name="T33" fmla="*/ 189 h 373"/>
                <a:gd name="T34" fmla="*/ 106 w 272"/>
                <a:gd name="T35" fmla="*/ 161 h 373"/>
                <a:gd name="T36" fmla="*/ 70 w 272"/>
                <a:gd name="T37" fmla="*/ 163 h 3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72" h="373">
                  <a:moveTo>
                    <a:pt x="70" y="163"/>
                  </a:moveTo>
                  <a:cubicBezTo>
                    <a:pt x="57" y="163"/>
                    <a:pt x="37" y="167"/>
                    <a:pt x="28" y="161"/>
                  </a:cubicBezTo>
                  <a:cubicBezTo>
                    <a:pt x="18" y="154"/>
                    <a:pt x="12" y="142"/>
                    <a:pt x="10" y="123"/>
                  </a:cubicBezTo>
                  <a:cubicBezTo>
                    <a:pt x="7" y="103"/>
                    <a:pt x="0" y="62"/>
                    <a:pt x="10" y="43"/>
                  </a:cubicBezTo>
                  <a:cubicBezTo>
                    <a:pt x="19" y="23"/>
                    <a:pt x="44" y="9"/>
                    <a:pt x="66" y="5"/>
                  </a:cubicBezTo>
                  <a:cubicBezTo>
                    <a:pt x="87" y="0"/>
                    <a:pt x="119" y="8"/>
                    <a:pt x="140" y="15"/>
                  </a:cubicBezTo>
                  <a:cubicBezTo>
                    <a:pt x="161" y="21"/>
                    <a:pt x="180" y="29"/>
                    <a:pt x="192" y="45"/>
                  </a:cubicBezTo>
                  <a:cubicBezTo>
                    <a:pt x="203" y="60"/>
                    <a:pt x="207" y="90"/>
                    <a:pt x="208" y="111"/>
                  </a:cubicBezTo>
                  <a:cubicBezTo>
                    <a:pt x="208" y="131"/>
                    <a:pt x="193" y="152"/>
                    <a:pt x="194" y="169"/>
                  </a:cubicBezTo>
                  <a:cubicBezTo>
                    <a:pt x="194" y="186"/>
                    <a:pt x="201" y="196"/>
                    <a:pt x="212" y="213"/>
                  </a:cubicBezTo>
                  <a:cubicBezTo>
                    <a:pt x="222" y="229"/>
                    <a:pt x="250" y="254"/>
                    <a:pt x="258" y="269"/>
                  </a:cubicBezTo>
                  <a:cubicBezTo>
                    <a:pt x="265" y="283"/>
                    <a:pt x="272" y="281"/>
                    <a:pt x="258" y="297"/>
                  </a:cubicBezTo>
                  <a:cubicBezTo>
                    <a:pt x="243" y="312"/>
                    <a:pt x="194" y="352"/>
                    <a:pt x="168" y="363"/>
                  </a:cubicBezTo>
                  <a:cubicBezTo>
                    <a:pt x="141" y="373"/>
                    <a:pt x="115" y="370"/>
                    <a:pt x="98" y="361"/>
                  </a:cubicBezTo>
                  <a:cubicBezTo>
                    <a:pt x="81" y="351"/>
                    <a:pt x="66" y="330"/>
                    <a:pt x="66" y="305"/>
                  </a:cubicBezTo>
                  <a:cubicBezTo>
                    <a:pt x="65" y="279"/>
                    <a:pt x="88" y="228"/>
                    <a:pt x="96" y="209"/>
                  </a:cubicBezTo>
                  <a:cubicBezTo>
                    <a:pt x="103" y="189"/>
                    <a:pt x="112" y="196"/>
                    <a:pt x="114" y="189"/>
                  </a:cubicBezTo>
                  <a:cubicBezTo>
                    <a:pt x="115" y="181"/>
                    <a:pt x="114" y="166"/>
                    <a:pt x="106" y="161"/>
                  </a:cubicBezTo>
                  <a:cubicBezTo>
                    <a:pt x="98" y="156"/>
                    <a:pt x="83" y="163"/>
                    <a:pt x="70" y="163"/>
                  </a:cubicBezTo>
                  <a:close/>
                </a:path>
              </a:pathLst>
            </a:custGeom>
            <a:solidFill>
              <a:srgbClr val="FF5050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256" name="Group 88">
            <a:extLst>
              <a:ext uri="{FF2B5EF4-FFF2-40B4-BE49-F238E27FC236}">
                <a16:creationId xmlns:a16="http://schemas.microsoft.com/office/drawing/2014/main" id="{A19F94CB-CF11-222A-2C5F-BA0770FC87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962400"/>
            <a:ext cx="1643063" cy="304800"/>
            <a:chOff x="2160" y="2496"/>
            <a:chExt cx="1035" cy="192"/>
          </a:xfrm>
        </p:grpSpPr>
        <p:sp>
          <p:nvSpPr>
            <p:cNvPr id="5189" name="Text Box 17">
              <a:extLst>
                <a:ext uri="{FF2B5EF4-FFF2-40B4-BE49-F238E27FC236}">
                  <a16:creationId xmlns:a16="http://schemas.microsoft.com/office/drawing/2014/main" id="{F2761E5B-17D9-03FF-76BA-BD4B34A252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496"/>
              <a:ext cx="65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1400" b="1">
                  <a:latin typeface="Times" panose="02020603050405020304" pitchFamily="18" charset="0"/>
                </a:rPr>
                <a:t>Adrenaline</a:t>
              </a:r>
              <a:endParaRPr lang="en-GB" altLang="en-GB" sz="2400">
                <a:latin typeface="Times" panose="02020603050405020304" pitchFamily="18" charset="0"/>
              </a:endParaRPr>
            </a:p>
          </p:txBody>
        </p:sp>
        <p:sp>
          <p:nvSpPr>
            <p:cNvPr id="5190" name="Line 82">
              <a:extLst>
                <a:ext uri="{FF2B5EF4-FFF2-40B4-BE49-F238E27FC236}">
                  <a16:creationId xmlns:a16="http://schemas.microsoft.com/office/drawing/2014/main" id="{0A4C1B32-5698-2216-8723-F3CE3F9649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60" y="2544"/>
              <a:ext cx="38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252" name="Group 84">
            <a:extLst>
              <a:ext uri="{FF2B5EF4-FFF2-40B4-BE49-F238E27FC236}">
                <a16:creationId xmlns:a16="http://schemas.microsoft.com/office/drawing/2014/main" id="{ACDCEEFD-0781-6C6D-DB35-B4E5056A70E2}"/>
              </a:ext>
            </a:extLst>
          </p:cNvPr>
          <p:cNvGrpSpPr>
            <a:grpSpLocks/>
          </p:cNvGrpSpPr>
          <p:nvPr/>
        </p:nvGrpSpPr>
        <p:grpSpPr bwMode="auto">
          <a:xfrm>
            <a:off x="2032000" y="1524000"/>
            <a:ext cx="5213350" cy="1287463"/>
            <a:chOff x="1280" y="960"/>
            <a:chExt cx="3284" cy="811"/>
          </a:xfrm>
        </p:grpSpPr>
        <p:sp>
          <p:nvSpPr>
            <p:cNvPr id="5161" name="Rectangle 59">
              <a:extLst>
                <a:ext uri="{FF2B5EF4-FFF2-40B4-BE49-F238E27FC236}">
                  <a16:creationId xmlns:a16="http://schemas.microsoft.com/office/drawing/2014/main" id="{0F737ED3-8462-F015-8274-DDFE998B2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" y="992"/>
              <a:ext cx="189" cy="779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62" name="Text Box 14">
              <a:extLst>
                <a:ext uri="{FF2B5EF4-FFF2-40B4-BE49-F238E27FC236}">
                  <a16:creationId xmlns:a16="http://schemas.microsoft.com/office/drawing/2014/main" id="{013F261F-5DDA-21A0-10D9-9ECEB0C685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960"/>
              <a:ext cx="49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1400" b="1">
                  <a:latin typeface="Times" panose="02020603050405020304" pitchFamily="18" charset="0"/>
                </a:rPr>
                <a:t>Skeletal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1400" b="1">
                  <a:latin typeface="Times" panose="02020603050405020304" pitchFamily="18" charset="0"/>
                </a:rPr>
                <a:t>muscle</a:t>
              </a:r>
              <a:endParaRPr lang="en-GB" altLang="en-GB" sz="2400">
                <a:latin typeface="Times" panose="02020603050405020304" pitchFamily="18" charset="0"/>
              </a:endParaRPr>
            </a:p>
          </p:txBody>
        </p:sp>
        <p:sp>
          <p:nvSpPr>
            <p:cNvPr id="5163" name="Text Box 15">
              <a:extLst>
                <a:ext uri="{FF2B5EF4-FFF2-40B4-BE49-F238E27FC236}">
                  <a16:creationId xmlns:a16="http://schemas.microsoft.com/office/drawing/2014/main" id="{F7A6B87B-9BB1-FBE5-C631-EF5F9A73F4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8" y="1264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GB" sz="2400">
                <a:latin typeface="Times" panose="02020603050405020304" pitchFamily="18" charset="0"/>
              </a:endParaRPr>
            </a:p>
          </p:txBody>
        </p:sp>
        <p:sp>
          <p:nvSpPr>
            <p:cNvPr id="5164" name="Line 31">
              <a:extLst>
                <a:ext uri="{FF2B5EF4-FFF2-40B4-BE49-F238E27FC236}">
                  <a16:creationId xmlns:a16="http://schemas.microsoft.com/office/drawing/2014/main" id="{C8852B4A-139B-1C5A-477E-1786B8306C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8" y="1384"/>
              <a:ext cx="20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65" name="Line 32">
              <a:extLst>
                <a:ext uri="{FF2B5EF4-FFF2-40B4-BE49-F238E27FC236}">
                  <a16:creationId xmlns:a16="http://schemas.microsoft.com/office/drawing/2014/main" id="{ACE0C861-F67F-A980-9621-79FA9D3845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0" y="1304"/>
              <a:ext cx="72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66" name="Line 33">
              <a:extLst>
                <a:ext uri="{FF2B5EF4-FFF2-40B4-BE49-F238E27FC236}">
                  <a16:creationId xmlns:a16="http://schemas.microsoft.com/office/drawing/2014/main" id="{0C7425B9-8561-4435-2B52-D4EA1AA794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0" y="1376"/>
              <a:ext cx="64" cy="1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67" name="Line 60">
              <a:extLst>
                <a:ext uri="{FF2B5EF4-FFF2-40B4-BE49-F238E27FC236}">
                  <a16:creationId xmlns:a16="http://schemas.microsoft.com/office/drawing/2014/main" id="{CE9769F1-94A9-D096-4A0B-0188F6BDA1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9" y="992"/>
              <a:ext cx="2" cy="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68" name="Line 61">
              <a:extLst>
                <a:ext uri="{FF2B5EF4-FFF2-40B4-BE49-F238E27FC236}">
                  <a16:creationId xmlns:a16="http://schemas.microsoft.com/office/drawing/2014/main" id="{2F5F6EA9-07BA-F8F9-EFB4-E69FBF0C2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5" y="992"/>
              <a:ext cx="3" cy="7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69" name="Line 62">
              <a:extLst>
                <a:ext uri="{FF2B5EF4-FFF2-40B4-BE49-F238E27FC236}">
                  <a16:creationId xmlns:a16="http://schemas.microsoft.com/office/drawing/2014/main" id="{7558D64C-D864-AD32-C6D3-8CAF6FD3F6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3" y="1093"/>
              <a:ext cx="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0" name="Line 63">
              <a:extLst>
                <a:ext uri="{FF2B5EF4-FFF2-40B4-BE49-F238E27FC236}">
                  <a16:creationId xmlns:a16="http://schemas.microsoft.com/office/drawing/2014/main" id="{B9339854-BEB3-E37E-90BC-FCC516FE2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3" y="1168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1" name="Line 64">
              <a:extLst>
                <a:ext uri="{FF2B5EF4-FFF2-40B4-BE49-F238E27FC236}">
                  <a16:creationId xmlns:a16="http://schemas.microsoft.com/office/drawing/2014/main" id="{69D468C6-29E0-5B88-7FEE-A0C937010B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5" y="1187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2" name="Line 65">
              <a:extLst>
                <a:ext uri="{FF2B5EF4-FFF2-40B4-BE49-F238E27FC236}">
                  <a16:creationId xmlns:a16="http://schemas.microsoft.com/office/drawing/2014/main" id="{66F8D75B-3E69-452E-2222-739225798B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1296"/>
              <a:ext cx="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3" name="Line 66">
              <a:extLst>
                <a:ext uri="{FF2B5EF4-FFF2-40B4-BE49-F238E27FC236}">
                  <a16:creationId xmlns:a16="http://schemas.microsoft.com/office/drawing/2014/main" id="{54673774-A268-ECF5-5CA5-DCF38F65D5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0" y="1419"/>
              <a:ext cx="5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4" name="Line 67">
              <a:extLst>
                <a:ext uri="{FF2B5EF4-FFF2-40B4-BE49-F238E27FC236}">
                  <a16:creationId xmlns:a16="http://schemas.microsoft.com/office/drawing/2014/main" id="{DEF50680-55D0-2D38-DCEC-6B211EC03E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3" y="1549"/>
              <a:ext cx="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5" name="Line 68">
              <a:extLst>
                <a:ext uri="{FF2B5EF4-FFF2-40B4-BE49-F238E27FC236}">
                  <a16:creationId xmlns:a16="http://schemas.microsoft.com/office/drawing/2014/main" id="{319B8266-9975-C6C9-A5A0-50A890A141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3" y="1685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6" name="Line 69">
              <a:extLst>
                <a:ext uri="{FF2B5EF4-FFF2-40B4-BE49-F238E27FC236}">
                  <a16:creationId xmlns:a16="http://schemas.microsoft.com/office/drawing/2014/main" id="{07F89794-1380-825B-6F82-4682AC0D2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9" y="1621"/>
              <a:ext cx="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7" name="Line 70">
              <a:extLst>
                <a:ext uri="{FF2B5EF4-FFF2-40B4-BE49-F238E27FC236}">
                  <a16:creationId xmlns:a16="http://schemas.microsoft.com/office/drawing/2014/main" id="{E58895F6-890B-B3C3-682D-A1F1A3D886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9" y="1485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8" name="Line 71">
              <a:extLst>
                <a:ext uri="{FF2B5EF4-FFF2-40B4-BE49-F238E27FC236}">
                  <a16:creationId xmlns:a16="http://schemas.microsoft.com/office/drawing/2014/main" id="{6C11314F-A511-30EF-ABBB-9367AC904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9" y="1360"/>
              <a:ext cx="66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79" name="Line 72">
              <a:extLst>
                <a:ext uri="{FF2B5EF4-FFF2-40B4-BE49-F238E27FC236}">
                  <a16:creationId xmlns:a16="http://schemas.microsoft.com/office/drawing/2014/main" id="{5BFE86CF-9E8A-D189-9F9F-BB69333938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9" y="1243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80" name="Line 73">
              <a:extLst>
                <a:ext uri="{FF2B5EF4-FFF2-40B4-BE49-F238E27FC236}">
                  <a16:creationId xmlns:a16="http://schemas.microsoft.com/office/drawing/2014/main" id="{4E3615CD-EFE6-F995-BE04-E93D5BCFCA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120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81" name="Line 74">
              <a:extLst>
                <a:ext uri="{FF2B5EF4-FFF2-40B4-BE49-F238E27FC236}">
                  <a16:creationId xmlns:a16="http://schemas.microsoft.com/office/drawing/2014/main" id="{5752E1E1-ECC9-718A-D98C-48E8742B7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1005"/>
              <a:ext cx="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82" name="Line 75">
              <a:extLst>
                <a:ext uri="{FF2B5EF4-FFF2-40B4-BE49-F238E27FC236}">
                  <a16:creationId xmlns:a16="http://schemas.microsoft.com/office/drawing/2014/main" id="{21446F01-B673-8C06-CB99-9C8DB49A97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" y="1669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83" name="Line 76">
              <a:extLst>
                <a:ext uri="{FF2B5EF4-FFF2-40B4-BE49-F238E27FC236}">
                  <a16:creationId xmlns:a16="http://schemas.microsoft.com/office/drawing/2014/main" id="{A2D0439C-0C17-49CD-F15E-BFA3A6119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1" y="1549"/>
              <a:ext cx="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84" name="Line 77">
              <a:extLst>
                <a:ext uri="{FF2B5EF4-FFF2-40B4-BE49-F238E27FC236}">
                  <a16:creationId xmlns:a16="http://schemas.microsoft.com/office/drawing/2014/main" id="{C573407C-FDF4-E55D-881E-89A1E47D3E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" y="1421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85" name="Line 78">
              <a:extLst>
                <a:ext uri="{FF2B5EF4-FFF2-40B4-BE49-F238E27FC236}">
                  <a16:creationId xmlns:a16="http://schemas.microsoft.com/office/drawing/2014/main" id="{406CE7C1-1228-28B5-E572-B9B2A0154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8" y="1296"/>
              <a:ext cx="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86" name="Line 79">
              <a:extLst>
                <a:ext uri="{FF2B5EF4-FFF2-40B4-BE49-F238E27FC236}">
                  <a16:creationId xmlns:a16="http://schemas.microsoft.com/office/drawing/2014/main" id="{614FF2BA-E94E-4ACD-7325-5E88C98B1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3" y="1165"/>
              <a:ext cx="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87" name="Line 80">
              <a:extLst>
                <a:ext uri="{FF2B5EF4-FFF2-40B4-BE49-F238E27FC236}">
                  <a16:creationId xmlns:a16="http://schemas.microsoft.com/office/drawing/2014/main" id="{714864ED-07D1-D1B9-6045-0BE7908617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5" y="1053"/>
              <a:ext cx="6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88" name="Oval 25">
              <a:extLst>
                <a:ext uri="{FF2B5EF4-FFF2-40B4-BE49-F238E27FC236}">
                  <a16:creationId xmlns:a16="http://schemas.microsoft.com/office/drawing/2014/main" id="{443E1C21-5BA1-9826-F0C3-C8D5BD08B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" y="1320"/>
              <a:ext cx="96" cy="9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254" name="Group 86">
            <a:extLst>
              <a:ext uri="{FF2B5EF4-FFF2-40B4-BE49-F238E27FC236}">
                <a16:creationId xmlns:a16="http://schemas.microsoft.com/office/drawing/2014/main" id="{B8774243-2F23-9D02-3F88-69A361D99FA0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3111500"/>
            <a:ext cx="6513513" cy="2968625"/>
            <a:chOff x="1248" y="1960"/>
            <a:chExt cx="4103" cy="1870"/>
          </a:xfrm>
        </p:grpSpPr>
        <p:sp>
          <p:nvSpPr>
            <p:cNvPr id="5147" name="Text Box 11">
              <a:extLst>
                <a:ext uri="{FF2B5EF4-FFF2-40B4-BE49-F238E27FC236}">
                  <a16:creationId xmlns:a16="http://schemas.microsoft.com/office/drawing/2014/main" id="{28E4883B-5209-0676-699B-C669AE641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2" y="1960"/>
              <a:ext cx="5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1400" b="1">
                  <a:latin typeface="Times" panose="02020603050405020304" pitchFamily="18" charset="0"/>
                </a:rPr>
                <a:t>Synapse</a:t>
              </a:r>
              <a:endParaRPr lang="en-GB" altLang="en-GB" sz="2400">
                <a:latin typeface="Times" panose="02020603050405020304" pitchFamily="18" charset="0"/>
              </a:endParaRPr>
            </a:p>
          </p:txBody>
        </p:sp>
        <p:sp>
          <p:nvSpPr>
            <p:cNvPr id="5148" name="Text Box 16">
              <a:extLst>
                <a:ext uri="{FF2B5EF4-FFF2-40B4-BE49-F238E27FC236}">
                  <a16:creationId xmlns:a16="http://schemas.microsoft.com/office/drawing/2014/main" id="{EC8FF77A-79D6-0503-B0CA-0F34C5CC7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2784"/>
              <a:ext cx="8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1400" b="1">
                  <a:latin typeface="Times" panose="02020603050405020304" pitchFamily="18" charset="0"/>
                </a:rPr>
                <a:t>AUTONOMIC</a:t>
              </a:r>
              <a:endParaRPr lang="en-GB" altLang="en-GB" sz="2400">
                <a:latin typeface="Times" panose="02020603050405020304" pitchFamily="18" charset="0"/>
              </a:endParaRPr>
            </a:p>
          </p:txBody>
        </p:sp>
        <p:sp>
          <p:nvSpPr>
            <p:cNvPr id="5149" name="Text Box 24">
              <a:extLst>
                <a:ext uri="{FF2B5EF4-FFF2-40B4-BE49-F238E27FC236}">
                  <a16:creationId xmlns:a16="http://schemas.microsoft.com/office/drawing/2014/main" id="{FF8CE330-1A7D-0DF3-03BD-62D18673BE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3504"/>
              <a:ext cx="86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1400" b="1">
                  <a:latin typeface="Times" panose="02020603050405020304" pitchFamily="18" charset="0"/>
                </a:rPr>
                <a:t>Smooth muscle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GB" altLang="en-GB" sz="1400" b="1">
                  <a:latin typeface="Times" panose="02020603050405020304" pitchFamily="18" charset="0"/>
                </a:rPr>
                <a:t>Cardiac muscle</a:t>
              </a:r>
              <a:endParaRPr lang="en-GB" altLang="en-GB" sz="2400">
                <a:latin typeface="Times" panose="02020603050405020304" pitchFamily="18" charset="0"/>
              </a:endParaRPr>
            </a:p>
          </p:txBody>
        </p:sp>
        <p:sp>
          <p:nvSpPr>
            <p:cNvPr id="5150" name="Oval 26">
              <a:extLst>
                <a:ext uri="{FF2B5EF4-FFF2-40B4-BE49-F238E27FC236}">
                  <a16:creationId xmlns:a16="http://schemas.microsoft.com/office/drawing/2014/main" id="{0CEC44CB-4DCF-8626-2B73-DE76D7D35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208"/>
              <a:ext cx="96" cy="9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51" name="Line 34">
              <a:extLst>
                <a:ext uri="{FF2B5EF4-FFF2-40B4-BE49-F238E27FC236}">
                  <a16:creationId xmlns:a16="http://schemas.microsoft.com/office/drawing/2014/main" id="{1505F51B-E652-8630-33F4-D3F62863C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" y="2256"/>
              <a:ext cx="4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2" name="Line 35">
              <a:extLst>
                <a:ext uri="{FF2B5EF4-FFF2-40B4-BE49-F238E27FC236}">
                  <a16:creationId xmlns:a16="http://schemas.microsoft.com/office/drawing/2014/main" id="{083EB1F1-317A-3604-4DC1-98D86D1671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2" y="2184"/>
              <a:ext cx="64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3" name="Line 36">
              <a:extLst>
                <a:ext uri="{FF2B5EF4-FFF2-40B4-BE49-F238E27FC236}">
                  <a16:creationId xmlns:a16="http://schemas.microsoft.com/office/drawing/2014/main" id="{8027B9C7-98F0-C4EC-0AC6-4349B56023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0" y="2256"/>
              <a:ext cx="48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4" name="Line 37">
              <a:extLst>
                <a:ext uri="{FF2B5EF4-FFF2-40B4-BE49-F238E27FC236}">
                  <a16:creationId xmlns:a16="http://schemas.microsoft.com/office/drawing/2014/main" id="{20F603E2-694F-4C6E-A650-EBF051D68F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264"/>
              <a:ext cx="14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5" name="Line 38">
              <a:extLst>
                <a:ext uri="{FF2B5EF4-FFF2-40B4-BE49-F238E27FC236}">
                  <a16:creationId xmlns:a16="http://schemas.microsoft.com/office/drawing/2014/main" id="{AC1286A8-2FF4-793D-F252-90B3E14C47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0" y="2184"/>
              <a:ext cx="56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6" name="Line 39">
              <a:extLst>
                <a:ext uri="{FF2B5EF4-FFF2-40B4-BE49-F238E27FC236}">
                  <a16:creationId xmlns:a16="http://schemas.microsoft.com/office/drawing/2014/main" id="{2D53D6E9-18E8-4EAE-C542-282595D92E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0" y="2264"/>
              <a:ext cx="64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57" name="AutoShape 49">
              <a:extLst>
                <a:ext uri="{FF2B5EF4-FFF2-40B4-BE49-F238E27FC236}">
                  <a16:creationId xmlns:a16="http://schemas.microsoft.com/office/drawing/2014/main" id="{0F874368-1EB3-C280-2381-C5C9F05F0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2112"/>
              <a:ext cx="192" cy="1536"/>
            </a:xfrm>
            <a:prstGeom prst="rightBrace">
              <a:avLst>
                <a:gd name="adj1" fmla="val 6666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58" name="Oval 53">
              <a:extLst>
                <a:ext uri="{FF2B5EF4-FFF2-40B4-BE49-F238E27FC236}">
                  <a16:creationId xmlns:a16="http://schemas.microsoft.com/office/drawing/2014/main" id="{21256D3E-9D3B-1835-3FCC-CA480A4BA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112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59" name="Freeform 57">
              <a:extLst>
                <a:ext uri="{FF2B5EF4-FFF2-40B4-BE49-F238E27FC236}">
                  <a16:creationId xmlns:a16="http://schemas.microsoft.com/office/drawing/2014/main" id="{E06B5FA1-5B76-0174-9224-41B2B09D5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0" y="2064"/>
              <a:ext cx="543" cy="1439"/>
            </a:xfrm>
            <a:custGeom>
              <a:avLst/>
              <a:gdLst>
                <a:gd name="T0" fmla="*/ 213 w 543"/>
                <a:gd name="T1" fmla="*/ 11 h 1439"/>
                <a:gd name="T2" fmla="*/ 306 w 543"/>
                <a:gd name="T3" fmla="*/ 11 h 1439"/>
                <a:gd name="T4" fmla="*/ 391 w 543"/>
                <a:gd name="T5" fmla="*/ 37 h 1439"/>
                <a:gd name="T6" fmla="*/ 463 w 543"/>
                <a:gd name="T7" fmla="*/ 133 h 1439"/>
                <a:gd name="T8" fmla="*/ 530 w 543"/>
                <a:gd name="T9" fmla="*/ 269 h 1439"/>
                <a:gd name="T10" fmla="*/ 514 w 543"/>
                <a:gd name="T11" fmla="*/ 424 h 1439"/>
                <a:gd name="T12" fmla="*/ 445 w 543"/>
                <a:gd name="T13" fmla="*/ 515 h 1439"/>
                <a:gd name="T14" fmla="*/ 423 w 543"/>
                <a:gd name="T15" fmla="*/ 595 h 1439"/>
                <a:gd name="T16" fmla="*/ 453 w 543"/>
                <a:gd name="T17" fmla="*/ 752 h 1439"/>
                <a:gd name="T18" fmla="*/ 530 w 543"/>
                <a:gd name="T19" fmla="*/ 960 h 1439"/>
                <a:gd name="T20" fmla="*/ 535 w 543"/>
                <a:gd name="T21" fmla="*/ 1075 h 1439"/>
                <a:gd name="T22" fmla="*/ 482 w 543"/>
                <a:gd name="T23" fmla="*/ 1240 h 1439"/>
                <a:gd name="T24" fmla="*/ 405 w 543"/>
                <a:gd name="T25" fmla="*/ 1341 h 1439"/>
                <a:gd name="T26" fmla="*/ 306 w 543"/>
                <a:gd name="T27" fmla="*/ 1416 h 1439"/>
                <a:gd name="T28" fmla="*/ 186 w 543"/>
                <a:gd name="T29" fmla="*/ 1435 h 1439"/>
                <a:gd name="T30" fmla="*/ 98 w 543"/>
                <a:gd name="T31" fmla="*/ 1387 h 1439"/>
                <a:gd name="T32" fmla="*/ 47 w 543"/>
                <a:gd name="T33" fmla="*/ 1259 h 1439"/>
                <a:gd name="T34" fmla="*/ 71 w 543"/>
                <a:gd name="T35" fmla="*/ 1149 h 1439"/>
                <a:gd name="T36" fmla="*/ 114 w 543"/>
                <a:gd name="T37" fmla="*/ 1059 h 1439"/>
                <a:gd name="T38" fmla="*/ 143 w 543"/>
                <a:gd name="T39" fmla="*/ 909 h 1439"/>
                <a:gd name="T40" fmla="*/ 130 w 543"/>
                <a:gd name="T41" fmla="*/ 771 h 1439"/>
                <a:gd name="T42" fmla="*/ 71 w 543"/>
                <a:gd name="T43" fmla="*/ 661 h 1439"/>
                <a:gd name="T44" fmla="*/ 31 w 543"/>
                <a:gd name="T45" fmla="*/ 611 h 1439"/>
                <a:gd name="T46" fmla="*/ 2 w 543"/>
                <a:gd name="T47" fmla="*/ 424 h 1439"/>
                <a:gd name="T48" fmla="*/ 23 w 543"/>
                <a:gd name="T49" fmla="*/ 229 h 1439"/>
                <a:gd name="T50" fmla="*/ 101 w 543"/>
                <a:gd name="T51" fmla="*/ 72 h 1439"/>
                <a:gd name="T52" fmla="*/ 213 w 543"/>
                <a:gd name="T53" fmla="*/ 11 h 143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43" h="1439">
                  <a:moveTo>
                    <a:pt x="213" y="11"/>
                  </a:moveTo>
                  <a:cubicBezTo>
                    <a:pt x="246" y="0"/>
                    <a:pt x="276" y="6"/>
                    <a:pt x="306" y="11"/>
                  </a:cubicBezTo>
                  <a:cubicBezTo>
                    <a:pt x="335" y="15"/>
                    <a:pt x="365" y="16"/>
                    <a:pt x="391" y="37"/>
                  </a:cubicBezTo>
                  <a:cubicBezTo>
                    <a:pt x="416" y="57"/>
                    <a:pt x="439" y="94"/>
                    <a:pt x="463" y="133"/>
                  </a:cubicBezTo>
                  <a:cubicBezTo>
                    <a:pt x="486" y="171"/>
                    <a:pt x="521" y="220"/>
                    <a:pt x="530" y="269"/>
                  </a:cubicBezTo>
                  <a:cubicBezTo>
                    <a:pt x="538" y="317"/>
                    <a:pt x="528" y="382"/>
                    <a:pt x="514" y="424"/>
                  </a:cubicBezTo>
                  <a:cubicBezTo>
                    <a:pt x="499" y="465"/>
                    <a:pt x="460" y="486"/>
                    <a:pt x="445" y="515"/>
                  </a:cubicBezTo>
                  <a:cubicBezTo>
                    <a:pt x="429" y="543"/>
                    <a:pt x="421" y="555"/>
                    <a:pt x="423" y="595"/>
                  </a:cubicBezTo>
                  <a:cubicBezTo>
                    <a:pt x="424" y="634"/>
                    <a:pt x="435" y="691"/>
                    <a:pt x="453" y="752"/>
                  </a:cubicBezTo>
                  <a:cubicBezTo>
                    <a:pt x="470" y="812"/>
                    <a:pt x="516" y="906"/>
                    <a:pt x="530" y="960"/>
                  </a:cubicBezTo>
                  <a:cubicBezTo>
                    <a:pt x="543" y="1013"/>
                    <a:pt x="543" y="1028"/>
                    <a:pt x="535" y="1075"/>
                  </a:cubicBezTo>
                  <a:cubicBezTo>
                    <a:pt x="527" y="1121"/>
                    <a:pt x="503" y="1195"/>
                    <a:pt x="482" y="1240"/>
                  </a:cubicBezTo>
                  <a:cubicBezTo>
                    <a:pt x="460" y="1284"/>
                    <a:pt x="434" y="1311"/>
                    <a:pt x="405" y="1341"/>
                  </a:cubicBezTo>
                  <a:cubicBezTo>
                    <a:pt x="375" y="1370"/>
                    <a:pt x="342" y="1400"/>
                    <a:pt x="306" y="1416"/>
                  </a:cubicBezTo>
                  <a:cubicBezTo>
                    <a:pt x="269" y="1431"/>
                    <a:pt x="220" y="1439"/>
                    <a:pt x="186" y="1435"/>
                  </a:cubicBezTo>
                  <a:cubicBezTo>
                    <a:pt x="151" y="1430"/>
                    <a:pt x="121" y="1416"/>
                    <a:pt x="98" y="1387"/>
                  </a:cubicBezTo>
                  <a:cubicBezTo>
                    <a:pt x="74" y="1357"/>
                    <a:pt x="51" y="1298"/>
                    <a:pt x="47" y="1259"/>
                  </a:cubicBezTo>
                  <a:cubicBezTo>
                    <a:pt x="42" y="1219"/>
                    <a:pt x="59" y="1182"/>
                    <a:pt x="71" y="1149"/>
                  </a:cubicBezTo>
                  <a:cubicBezTo>
                    <a:pt x="82" y="1115"/>
                    <a:pt x="102" y="1098"/>
                    <a:pt x="114" y="1059"/>
                  </a:cubicBezTo>
                  <a:cubicBezTo>
                    <a:pt x="125" y="1019"/>
                    <a:pt x="140" y="957"/>
                    <a:pt x="143" y="909"/>
                  </a:cubicBezTo>
                  <a:cubicBezTo>
                    <a:pt x="145" y="861"/>
                    <a:pt x="142" y="812"/>
                    <a:pt x="130" y="771"/>
                  </a:cubicBezTo>
                  <a:cubicBezTo>
                    <a:pt x="118" y="729"/>
                    <a:pt x="87" y="687"/>
                    <a:pt x="71" y="661"/>
                  </a:cubicBezTo>
                  <a:cubicBezTo>
                    <a:pt x="54" y="634"/>
                    <a:pt x="42" y="650"/>
                    <a:pt x="31" y="611"/>
                  </a:cubicBezTo>
                  <a:cubicBezTo>
                    <a:pt x="19" y="571"/>
                    <a:pt x="3" y="487"/>
                    <a:pt x="2" y="424"/>
                  </a:cubicBezTo>
                  <a:cubicBezTo>
                    <a:pt x="0" y="360"/>
                    <a:pt x="6" y="287"/>
                    <a:pt x="23" y="229"/>
                  </a:cubicBezTo>
                  <a:cubicBezTo>
                    <a:pt x="39" y="170"/>
                    <a:pt x="67" y="108"/>
                    <a:pt x="101" y="72"/>
                  </a:cubicBezTo>
                  <a:cubicBezTo>
                    <a:pt x="134" y="36"/>
                    <a:pt x="179" y="21"/>
                    <a:pt x="213" y="11"/>
                  </a:cubicBezTo>
                  <a:close/>
                </a:path>
              </a:pathLst>
            </a:custGeom>
            <a:solidFill>
              <a:srgbClr val="FF5050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60" name="Oval 29">
              <a:extLst>
                <a:ext uri="{FF2B5EF4-FFF2-40B4-BE49-F238E27FC236}">
                  <a16:creationId xmlns:a16="http://schemas.microsoft.com/office/drawing/2014/main" id="{05942854-C89B-694B-175A-DFE1D91A0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208"/>
              <a:ext cx="96" cy="9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257" name="Group 89">
            <a:extLst>
              <a:ext uri="{FF2B5EF4-FFF2-40B4-BE49-F238E27FC236}">
                <a16:creationId xmlns:a16="http://schemas.microsoft.com/office/drawing/2014/main" id="{15925667-3FE4-8D7B-2934-F1B3FAC6C97C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724400"/>
            <a:ext cx="3619500" cy="457200"/>
            <a:chOff x="1248" y="2976"/>
            <a:chExt cx="2280" cy="288"/>
          </a:xfrm>
        </p:grpSpPr>
        <p:sp>
          <p:nvSpPr>
            <p:cNvPr id="5138" name="Oval 28">
              <a:extLst>
                <a:ext uri="{FF2B5EF4-FFF2-40B4-BE49-F238E27FC236}">
                  <a16:creationId xmlns:a16="http://schemas.microsoft.com/office/drawing/2014/main" id="{B861698C-6220-3533-A1BE-C265AF7F7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3048"/>
              <a:ext cx="96" cy="9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39" name="Line 40">
              <a:extLst>
                <a:ext uri="{FF2B5EF4-FFF2-40B4-BE49-F238E27FC236}">
                  <a16:creationId xmlns:a16="http://schemas.microsoft.com/office/drawing/2014/main" id="{18C01748-A966-2EA0-F9BA-3AEB1083F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" y="3104"/>
              <a:ext cx="1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0" name="Line 41">
              <a:extLst>
                <a:ext uri="{FF2B5EF4-FFF2-40B4-BE49-F238E27FC236}">
                  <a16:creationId xmlns:a16="http://schemas.microsoft.com/office/drawing/2014/main" id="{703235E6-834A-539D-62C3-FF19BE1598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4" y="3032"/>
              <a:ext cx="56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1" name="Line 42">
              <a:extLst>
                <a:ext uri="{FF2B5EF4-FFF2-40B4-BE49-F238E27FC236}">
                  <a16:creationId xmlns:a16="http://schemas.microsoft.com/office/drawing/2014/main" id="{02A2FB04-9730-A426-6400-ED75E6045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4" y="3104"/>
              <a:ext cx="56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2" name="Line 43">
              <a:extLst>
                <a:ext uri="{FF2B5EF4-FFF2-40B4-BE49-F238E27FC236}">
                  <a16:creationId xmlns:a16="http://schemas.microsoft.com/office/drawing/2014/main" id="{754B2FAC-D475-C1AC-B0A9-EC32E42BBF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120"/>
              <a:ext cx="5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3" name="Line 44">
              <a:extLst>
                <a:ext uri="{FF2B5EF4-FFF2-40B4-BE49-F238E27FC236}">
                  <a16:creationId xmlns:a16="http://schemas.microsoft.com/office/drawing/2014/main" id="{43A293C1-E24E-9EE9-FD4A-56D6597F64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48" y="3032"/>
              <a:ext cx="56" cy="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4" name="Line 45">
              <a:extLst>
                <a:ext uri="{FF2B5EF4-FFF2-40B4-BE49-F238E27FC236}">
                  <a16:creationId xmlns:a16="http://schemas.microsoft.com/office/drawing/2014/main" id="{0E4662E4-30C6-1DCF-684E-4AFF950DBA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8" y="3120"/>
              <a:ext cx="80" cy="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5" name="Oval 55">
              <a:extLst>
                <a:ext uri="{FF2B5EF4-FFF2-40B4-BE49-F238E27FC236}">
                  <a16:creationId xmlns:a16="http://schemas.microsoft.com/office/drawing/2014/main" id="{185024BE-5A54-A75B-EE48-6F7B01E966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976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46" name="Oval 30">
              <a:extLst>
                <a:ext uri="{FF2B5EF4-FFF2-40B4-BE49-F238E27FC236}">
                  <a16:creationId xmlns:a16="http://schemas.microsoft.com/office/drawing/2014/main" id="{F119D24F-4D46-1B65-C390-C05F4989A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4" y="3072"/>
              <a:ext cx="96" cy="9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 autoUpdateAnimBg="0"/>
      <p:bldP spid="7181" grpId="0" autoUpdateAnimBg="0"/>
      <p:bldP spid="7186" grpId="0" autoUpdateAnimBg="0"/>
      <p:bldP spid="7188" grpId="0" autoUpdateAnimBg="0"/>
      <p:bldP spid="7189" grpId="0" autoUpdateAnimBg="0"/>
      <p:bldP spid="7190" grpId="0" autoUpdateAnimBg="0"/>
      <p:bldP spid="719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Cover">
            <a:extLst>
              <a:ext uri="{FF2B5EF4-FFF2-40B4-BE49-F238E27FC236}">
                <a16:creationId xmlns:a16="http://schemas.microsoft.com/office/drawing/2014/main" id="{8C3EB11B-CFC5-D95E-461D-F1B68A3B8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1062213" y="0"/>
            <a:ext cx="70149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Cover">
            <a:extLst>
              <a:ext uri="{FF2B5EF4-FFF2-40B4-BE49-F238E27FC236}">
                <a16:creationId xmlns:a16="http://schemas.microsoft.com/office/drawing/2014/main" id="{ED9D47C3-48D7-88A2-656B-02C15E4B7D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44"/>
          <a:stretch/>
        </p:blipFill>
        <p:spPr bwMode="auto">
          <a:xfrm>
            <a:off x="337343" y="1143000"/>
            <a:ext cx="84693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over">
            <a:extLst>
              <a:ext uri="{FF2B5EF4-FFF2-40B4-BE49-F238E27FC236}">
                <a16:creationId xmlns:a16="http://schemas.microsoft.com/office/drawing/2014/main" id="{D00A2447-6C21-B1EB-7C4B-44CCFB4292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5"/>
          <a:stretch/>
        </p:blipFill>
        <p:spPr bwMode="auto">
          <a:xfrm>
            <a:off x="331597" y="4916"/>
            <a:ext cx="84808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Cover">
            <a:extLst>
              <a:ext uri="{FF2B5EF4-FFF2-40B4-BE49-F238E27FC236}">
                <a16:creationId xmlns:a16="http://schemas.microsoft.com/office/drawing/2014/main" id="{7642BF49-6027-3F7E-2437-EFA015925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 bwMode="auto">
          <a:xfrm>
            <a:off x="30175" y="152400"/>
            <a:ext cx="9113825" cy="6599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Cover">
            <a:extLst>
              <a:ext uri="{FF2B5EF4-FFF2-40B4-BE49-F238E27FC236}">
                <a16:creationId xmlns:a16="http://schemas.microsoft.com/office/drawing/2014/main" id="{CD73655C-0B95-EAA9-8D8D-809F55D61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1044668" y="0"/>
            <a:ext cx="66848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Cover">
            <a:extLst>
              <a:ext uri="{FF2B5EF4-FFF2-40B4-BE49-F238E27FC236}">
                <a16:creationId xmlns:a16="http://schemas.microsoft.com/office/drawing/2014/main" id="{106CD790-0AA6-606C-FC12-953F589B0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1"/>
          <a:stretch/>
        </p:blipFill>
        <p:spPr bwMode="auto">
          <a:xfrm>
            <a:off x="15393" y="27038"/>
            <a:ext cx="9128607" cy="683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Cover">
            <a:extLst>
              <a:ext uri="{FF2B5EF4-FFF2-40B4-BE49-F238E27FC236}">
                <a16:creationId xmlns:a16="http://schemas.microsoft.com/office/drawing/2014/main" id="{08254D96-262C-EB39-2103-5B32221AC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800100" y="0"/>
            <a:ext cx="6929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over">
            <a:extLst>
              <a:ext uri="{FF2B5EF4-FFF2-40B4-BE49-F238E27FC236}">
                <a16:creationId xmlns:a16="http://schemas.microsoft.com/office/drawing/2014/main" id="{B0B95F06-4CEA-1AF6-B98F-E36285225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3"/>
          <a:stretch/>
        </p:blipFill>
        <p:spPr bwMode="auto">
          <a:xfrm>
            <a:off x="454508" y="0"/>
            <a:ext cx="8234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over">
            <a:extLst>
              <a:ext uri="{FF2B5EF4-FFF2-40B4-BE49-F238E27FC236}">
                <a16:creationId xmlns:a16="http://schemas.microsoft.com/office/drawing/2014/main" id="{8D4D8F9A-656F-3331-1CCE-43B63C914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11"/>
          <a:stretch/>
        </p:blipFill>
        <p:spPr bwMode="auto">
          <a:xfrm>
            <a:off x="570493" y="0"/>
            <a:ext cx="8003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Cover">
            <a:extLst>
              <a:ext uri="{FF2B5EF4-FFF2-40B4-BE49-F238E27FC236}">
                <a16:creationId xmlns:a16="http://schemas.microsoft.com/office/drawing/2014/main" id="{2556CD41-709F-47D9-9591-0BE72E965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 bwMode="auto">
          <a:xfrm>
            <a:off x="680124" y="27039"/>
            <a:ext cx="77837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Cover">
            <a:extLst>
              <a:ext uri="{FF2B5EF4-FFF2-40B4-BE49-F238E27FC236}">
                <a16:creationId xmlns:a16="http://schemas.microsoft.com/office/drawing/2014/main" id="{B223E5E9-427A-90AD-649C-3CA2135B4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 bwMode="auto">
          <a:xfrm>
            <a:off x="881856" y="-824"/>
            <a:ext cx="7380288" cy="685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Cover">
            <a:extLst>
              <a:ext uri="{FF2B5EF4-FFF2-40B4-BE49-F238E27FC236}">
                <a16:creationId xmlns:a16="http://schemas.microsoft.com/office/drawing/2014/main" id="{92E985E5-2779-47D3-A920-E48CB26DF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 bwMode="auto">
          <a:xfrm>
            <a:off x="513329" y="9832"/>
            <a:ext cx="81173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Cover">
            <a:extLst>
              <a:ext uri="{FF2B5EF4-FFF2-40B4-BE49-F238E27FC236}">
                <a16:creationId xmlns:a16="http://schemas.microsoft.com/office/drawing/2014/main" id="{4B80DA26-876E-CBD8-FB96-AD8CB178EA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 bwMode="auto">
          <a:xfrm>
            <a:off x="741817" y="0"/>
            <a:ext cx="75761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over">
            <a:extLst>
              <a:ext uri="{FF2B5EF4-FFF2-40B4-BE49-F238E27FC236}">
                <a16:creationId xmlns:a16="http://schemas.microsoft.com/office/drawing/2014/main" id="{C846BC19-1BFA-1333-5482-F3F5545A4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 bwMode="auto">
          <a:xfrm>
            <a:off x="732717" y="-31955"/>
            <a:ext cx="76785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Cover">
            <a:extLst>
              <a:ext uri="{FF2B5EF4-FFF2-40B4-BE49-F238E27FC236}">
                <a16:creationId xmlns:a16="http://schemas.microsoft.com/office/drawing/2014/main" id="{107AAB54-F89D-9934-DA04-584B86082C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 bwMode="auto">
          <a:xfrm>
            <a:off x="1066800" y="0"/>
            <a:ext cx="6662738" cy="691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Cover">
            <a:extLst>
              <a:ext uri="{FF2B5EF4-FFF2-40B4-BE49-F238E27FC236}">
                <a16:creationId xmlns:a16="http://schemas.microsoft.com/office/drawing/2014/main" id="{85D85F55-FF88-625D-98FC-FB7D9B980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3"/>
          <a:stretch/>
        </p:blipFill>
        <p:spPr bwMode="auto">
          <a:xfrm>
            <a:off x="454508" y="7374"/>
            <a:ext cx="8234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Cover">
            <a:extLst>
              <a:ext uri="{FF2B5EF4-FFF2-40B4-BE49-F238E27FC236}">
                <a16:creationId xmlns:a16="http://schemas.microsoft.com/office/drawing/2014/main" id="{99B3B7E5-1757-F553-D211-D096F15A7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 b="8889"/>
          <a:stretch/>
        </p:blipFill>
        <p:spPr bwMode="auto">
          <a:xfrm>
            <a:off x="1107281" y="457200"/>
            <a:ext cx="69294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Cover">
            <a:extLst>
              <a:ext uri="{FF2B5EF4-FFF2-40B4-BE49-F238E27FC236}">
                <a16:creationId xmlns:a16="http://schemas.microsoft.com/office/drawing/2014/main" id="{269D3C7C-8C74-479F-8C62-93D4998E6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Cover">
            <a:extLst>
              <a:ext uri="{FF2B5EF4-FFF2-40B4-BE49-F238E27FC236}">
                <a16:creationId xmlns:a16="http://schemas.microsoft.com/office/drawing/2014/main" id="{9055B3E5-EE6B-0AE5-02D3-1B11335FA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Cover">
            <a:extLst>
              <a:ext uri="{FF2B5EF4-FFF2-40B4-BE49-F238E27FC236}">
                <a16:creationId xmlns:a16="http://schemas.microsoft.com/office/drawing/2014/main" id="{D5548D4A-1C87-CFCE-13A2-542E5F12A6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9"/>
          <a:stretch/>
        </p:blipFill>
        <p:spPr bwMode="auto">
          <a:xfrm>
            <a:off x="132828" y="-24581"/>
            <a:ext cx="88783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Cover">
            <a:extLst>
              <a:ext uri="{FF2B5EF4-FFF2-40B4-BE49-F238E27FC236}">
                <a16:creationId xmlns:a16="http://schemas.microsoft.com/office/drawing/2014/main" id="{FC724506-D798-4EDD-CA9F-B8DD689E0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over">
            <a:extLst>
              <a:ext uri="{FF2B5EF4-FFF2-40B4-BE49-F238E27FC236}">
                <a16:creationId xmlns:a16="http://schemas.microsoft.com/office/drawing/2014/main" id="{4F89141D-BDCC-18C2-9E99-4AD9313F2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 bwMode="auto">
          <a:xfrm>
            <a:off x="975709" y="0"/>
            <a:ext cx="7192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Cover">
            <a:extLst>
              <a:ext uri="{FF2B5EF4-FFF2-40B4-BE49-F238E27FC236}">
                <a16:creationId xmlns:a16="http://schemas.microsoft.com/office/drawing/2014/main" id="{F5DDC5ED-D1F4-0CF9-A5E6-24799622E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0"/>
          <a:stretch/>
        </p:blipFill>
        <p:spPr bwMode="auto">
          <a:xfrm>
            <a:off x="62365" y="0"/>
            <a:ext cx="90192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Cover">
            <a:extLst>
              <a:ext uri="{FF2B5EF4-FFF2-40B4-BE49-F238E27FC236}">
                <a16:creationId xmlns:a16="http://schemas.microsoft.com/office/drawing/2014/main" id="{6E51C625-A2FF-AD86-5EE0-31D5B9F6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Cover">
            <a:extLst>
              <a:ext uri="{FF2B5EF4-FFF2-40B4-BE49-F238E27FC236}">
                <a16:creationId xmlns:a16="http://schemas.microsoft.com/office/drawing/2014/main" id="{5B23BE0D-9A40-9B25-F282-2569528E2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44"/>
          <a:stretch/>
        </p:blipFill>
        <p:spPr bwMode="auto">
          <a:xfrm>
            <a:off x="4916" y="-4916"/>
            <a:ext cx="96307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Cover">
            <a:extLst>
              <a:ext uri="{FF2B5EF4-FFF2-40B4-BE49-F238E27FC236}">
                <a16:creationId xmlns:a16="http://schemas.microsoft.com/office/drawing/2014/main" id="{7B992182-8FD6-8F13-F9E9-38180448C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 bwMode="auto">
          <a:xfrm>
            <a:off x="882299" y="2458"/>
            <a:ext cx="73794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Cover">
            <a:extLst>
              <a:ext uri="{FF2B5EF4-FFF2-40B4-BE49-F238E27FC236}">
                <a16:creationId xmlns:a16="http://schemas.microsoft.com/office/drawing/2014/main" id="{1A176F2C-CF1E-75D7-4E88-F37635800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 bwMode="auto">
          <a:xfrm>
            <a:off x="990599" y="0"/>
            <a:ext cx="7223797" cy="680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Cover">
            <a:extLst>
              <a:ext uri="{FF2B5EF4-FFF2-40B4-BE49-F238E27FC236}">
                <a16:creationId xmlns:a16="http://schemas.microsoft.com/office/drawing/2014/main" id="{0D59E1CD-4520-C936-4820-22F83307B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1107281" y="0"/>
            <a:ext cx="6929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Cover">
            <a:extLst>
              <a:ext uri="{FF2B5EF4-FFF2-40B4-BE49-F238E27FC236}">
                <a16:creationId xmlns:a16="http://schemas.microsoft.com/office/drawing/2014/main" id="{F721710E-0181-E6BC-DA3E-09877F0FA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 b="16667"/>
          <a:stretch/>
        </p:blipFill>
        <p:spPr bwMode="auto">
          <a:xfrm>
            <a:off x="835446" y="1219200"/>
            <a:ext cx="747310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 descr="Cover">
            <a:extLst>
              <a:ext uri="{FF2B5EF4-FFF2-40B4-BE49-F238E27FC236}">
                <a16:creationId xmlns:a16="http://schemas.microsoft.com/office/drawing/2014/main" id="{6B078A93-675A-2C8E-D2ED-D7C532E2F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 bwMode="auto">
          <a:xfrm>
            <a:off x="833750" y="0"/>
            <a:ext cx="74764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Cover">
            <a:extLst>
              <a:ext uri="{FF2B5EF4-FFF2-40B4-BE49-F238E27FC236}">
                <a16:creationId xmlns:a16="http://schemas.microsoft.com/office/drawing/2014/main" id="{39CC1BAD-D672-6D06-1EBD-2D0BB6634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1189774" y="0"/>
            <a:ext cx="67644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Cover">
            <a:extLst>
              <a:ext uri="{FF2B5EF4-FFF2-40B4-BE49-F238E27FC236}">
                <a16:creationId xmlns:a16="http://schemas.microsoft.com/office/drawing/2014/main" id="{BF79EF6E-2F4A-BB3D-407E-95682FA810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 bwMode="auto">
          <a:xfrm>
            <a:off x="929603" y="0"/>
            <a:ext cx="72847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over">
            <a:extLst>
              <a:ext uri="{FF2B5EF4-FFF2-40B4-BE49-F238E27FC236}">
                <a16:creationId xmlns:a16="http://schemas.microsoft.com/office/drawing/2014/main" id="{AE43AF19-92C4-90BE-E09D-D08E9B319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1020663" y="0"/>
            <a:ext cx="71026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Cover">
            <a:extLst>
              <a:ext uri="{FF2B5EF4-FFF2-40B4-BE49-F238E27FC236}">
                <a16:creationId xmlns:a16="http://schemas.microsoft.com/office/drawing/2014/main" id="{373F7EA9-0547-AD26-3EF9-19DE93364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9"/>
          <a:stretch/>
        </p:blipFill>
        <p:spPr bwMode="auto">
          <a:xfrm>
            <a:off x="685800" y="-27039"/>
            <a:ext cx="77837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Cover">
            <a:extLst>
              <a:ext uri="{FF2B5EF4-FFF2-40B4-BE49-F238E27FC236}">
                <a16:creationId xmlns:a16="http://schemas.microsoft.com/office/drawing/2014/main" id="{B0D18CA2-3B6F-382E-7AF1-6D6A8026A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8"/>
          <a:stretch/>
        </p:blipFill>
        <p:spPr bwMode="auto">
          <a:xfrm>
            <a:off x="732717" y="0"/>
            <a:ext cx="767856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Cover">
            <a:extLst>
              <a:ext uri="{FF2B5EF4-FFF2-40B4-BE49-F238E27FC236}">
                <a16:creationId xmlns:a16="http://schemas.microsoft.com/office/drawing/2014/main" id="{D11C6CC6-E34D-7599-57FF-9EFE8C451A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3"/>
          <a:stretch/>
        </p:blipFill>
        <p:spPr bwMode="auto">
          <a:xfrm>
            <a:off x="454508" y="0"/>
            <a:ext cx="8234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Cover">
            <a:extLst>
              <a:ext uri="{FF2B5EF4-FFF2-40B4-BE49-F238E27FC236}">
                <a16:creationId xmlns:a16="http://schemas.microsoft.com/office/drawing/2014/main" id="{E06C3185-CF6E-BB82-56CD-30F437CC2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1020663" y="17206"/>
            <a:ext cx="71026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Cover">
            <a:extLst>
              <a:ext uri="{FF2B5EF4-FFF2-40B4-BE49-F238E27FC236}">
                <a16:creationId xmlns:a16="http://schemas.microsoft.com/office/drawing/2014/main" id="{F3F43D8F-5F03-1159-A3A0-D50943CC0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 b="15556"/>
          <a:stretch/>
        </p:blipFill>
        <p:spPr bwMode="auto">
          <a:xfrm>
            <a:off x="1415256" y="1409700"/>
            <a:ext cx="63134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Cover">
            <a:extLst>
              <a:ext uri="{FF2B5EF4-FFF2-40B4-BE49-F238E27FC236}">
                <a16:creationId xmlns:a16="http://schemas.microsoft.com/office/drawing/2014/main" id="{D6DE064B-09C3-93EC-EDDE-7C8CACF7B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 bwMode="auto">
          <a:xfrm>
            <a:off x="1229565" y="0"/>
            <a:ext cx="66848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Cover">
            <a:extLst>
              <a:ext uri="{FF2B5EF4-FFF2-40B4-BE49-F238E27FC236}">
                <a16:creationId xmlns:a16="http://schemas.microsoft.com/office/drawing/2014/main" id="{A4E9AEA2-6F9C-A23B-3531-66D1DF1322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 bwMode="auto">
          <a:xfrm>
            <a:off x="513329" y="0"/>
            <a:ext cx="81173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Cover">
            <a:extLst>
              <a:ext uri="{FF2B5EF4-FFF2-40B4-BE49-F238E27FC236}">
                <a16:creationId xmlns:a16="http://schemas.microsoft.com/office/drawing/2014/main" id="{33CA03FC-D8E4-ED4F-5EA5-381BF9E59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 bwMode="auto">
          <a:xfrm>
            <a:off x="975709" y="0"/>
            <a:ext cx="71925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Cover">
            <a:extLst>
              <a:ext uri="{FF2B5EF4-FFF2-40B4-BE49-F238E27FC236}">
                <a16:creationId xmlns:a16="http://schemas.microsoft.com/office/drawing/2014/main" id="{E4D2048F-8893-8011-AD84-29DAF74B3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Cover">
            <a:extLst>
              <a:ext uri="{FF2B5EF4-FFF2-40B4-BE49-F238E27FC236}">
                <a16:creationId xmlns:a16="http://schemas.microsoft.com/office/drawing/2014/main" id="{18B806AD-C128-CFE0-40AF-3379BE4F4E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 bwMode="auto">
          <a:xfrm>
            <a:off x="929603" y="-19665"/>
            <a:ext cx="72847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Cover">
            <a:extLst>
              <a:ext uri="{FF2B5EF4-FFF2-40B4-BE49-F238E27FC236}">
                <a16:creationId xmlns:a16="http://schemas.microsoft.com/office/drawing/2014/main" id="{325E54B4-E2C4-935E-30C3-D2C798E72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 bwMode="auto">
          <a:xfrm>
            <a:off x="929603" y="-19665"/>
            <a:ext cx="72847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Cover">
            <a:extLst>
              <a:ext uri="{FF2B5EF4-FFF2-40B4-BE49-F238E27FC236}">
                <a16:creationId xmlns:a16="http://schemas.microsoft.com/office/drawing/2014/main" id="{FE5812C3-2965-36B3-18BA-03FEF9B33A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 bwMode="auto">
          <a:xfrm>
            <a:off x="914400" y="0"/>
            <a:ext cx="75761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Cover">
            <a:extLst>
              <a:ext uri="{FF2B5EF4-FFF2-40B4-BE49-F238E27FC236}">
                <a16:creationId xmlns:a16="http://schemas.microsoft.com/office/drawing/2014/main" id="{479FE9E6-D81E-D3C5-1652-E7EEF2D32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0"/>
            <a:ext cx="6313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Cover">
            <a:extLst>
              <a:ext uri="{FF2B5EF4-FFF2-40B4-BE49-F238E27FC236}">
                <a16:creationId xmlns:a16="http://schemas.microsoft.com/office/drawing/2014/main" id="{B445E5B0-A332-3A6B-BEBB-79750F7B9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/>
        </p:blipFill>
        <p:spPr bwMode="auto">
          <a:xfrm>
            <a:off x="783907" y="0"/>
            <a:ext cx="75761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Cover">
            <a:extLst>
              <a:ext uri="{FF2B5EF4-FFF2-40B4-BE49-F238E27FC236}">
                <a16:creationId xmlns:a16="http://schemas.microsoft.com/office/drawing/2014/main" id="{76BC26A4-74C8-CAAA-757F-BB752238D1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8"/>
          <a:stretch/>
        </p:blipFill>
        <p:spPr bwMode="auto">
          <a:xfrm>
            <a:off x="201123" y="22123"/>
            <a:ext cx="87417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Cover">
            <a:extLst>
              <a:ext uri="{FF2B5EF4-FFF2-40B4-BE49-F238E27FC236}">
                <a16:creationId xmlns:a16="http://schemas.microsoft.com/office/drawing/2014/main" id="{239410C3-ABA5-AEA2-96B5-7AD57BC53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 bwMode="auto">
          <a:xfrm>
            <a:off x="1149024" y="0"/>
            <a:ext cx="68459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Cover">
            <a:extLst>
              <a:ext uri="{FF2B5EF4-FFF2-40B4-BE49-F238E27FC236}">
                <a16:creationId xmlns:a16="http://schemas.microsoft.com/office/drawing/2014/main" id="{37B39B42-847A-3DE9-93C7-2216B3716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" t="16082" r="-433" b="34927"/>
          <a:stretch/>
        </p:blipFill>
        <p:spPr bwMode="auto">
          <a:xfrm>
            <a:off x="1066800" y="609600"/>
            <a:ext cx="6929438" cy="368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Cover">
            <a:extLst>
              <a:ext uri="{FF2B5EF4-FFF2-40B4-BE49-F238E27FC236}">
                <a16:creationId xmlns:a16="http://schemas.microsoft.com/office/drawing/2014/main" id="{1AA55738-825A-6379-4E18-2DBD85A9DB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34444" r="-13" b="50000"/>
          <a:stretch/>
        </p:blipFill>
        <p:spPr bwMode="auto">
          <a:xfrm>
            <a:off x="1415256" y="2362200"/>
            <a:ext cx="63134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Cover">
            <a:extLst>
              <a:ext uri="{FF2B5EF4-FFF2-40B4-BE49-F238E27FC236}">
                <a16:creationId xmlns:a16="http://schemas.microsoft.com/office/drawing/2014/main" id="{3CA1FCE1-AF2F-085B-9750-A0CCFB3CE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 bwMode="auto">
          <a:xfrm>
            <a:off x="929603" y="0"/>
            <a:ext cx="72847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Cover">
            <a:extLst>
              <a:ext uri="{FF2B5EF4-FFF2-40B4-BE49-F238E27FC236}">
                <a16:creationId xmlns:a16="http://schemas.microsoft.com/office/drawing/2014/main" id="{720D867F-D328-CE62-3E2E-75016B4FA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 bwMode="auto">
          <a:xfrm>
            <a:off x="513329" y="0"/>
            <a:ext cx="81173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Cover">
            <a:extLst>
              <a:ext uri="{FF2B5EF4-FFF2-40B4-BE49-F238E27FC236}">
                <a16:creationId xmlns:a16="http://schemas.microsoft.com/office/drawing/2014/main" id="{ADE57663-0CBC-A5BE-7248-5B8E43C026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4" b="33333"/>
          <a:stretch/>
        </p:blipFill>
        <p:spPr bwMode="auto">
          <a:xfrm>
            <a:off x="94667" y="152400"/>
            <a:ext cx="889693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Cover">
            <a:extLst>
              <a:ext uri="{FF2B5EF4-FFF2-40B4-BE49-F238E27FC236}">
                <a16:creationId xmlns:a16="http://schemas.microsoft.com/office/drawing/2014/main" id="{621E971A-D972-5D9F-17DA-B5B1C9979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626864" y="0"/>
            <a:ext cx="71026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over">
            <a:extLst>
              <a:ext uri="{FF2B5EF4-FFF2-40B4-BE49-F238E27FC236}">
                <a16:creationId xmlns:a16="http://schemas.microsoft.com/office/drawing/2014/main" id="{27A89422-00D3-16CD-453D-77C5969E5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7" t="21345" r="24254" b="28194"/>
          <a:stretch/>
        </p:blipFill>
        <p:spPr bwMode="auto">
          <a:xfrm>
            <a:off x="1371600" y="1034062"/>
            <a:ext cx="6069343" cy="56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631D4A-6A67-1FC4-CC18-9F2C2C03CC66}"/>
              </a:ext>
            </a:extLst>
          </p:cNvPr>
          <p:cNvSpPr txBox="1"/>
          <p:nvPr/>
        </p:nvSpPr>
        <p:spPr>
          <a:xfrm>
            <a:off x="76200" y="3048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Adrenergic Binding site: Drug-Receptor Interaction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4" descr="Cover">
            <a:extLst>
              <a:ext uri="{FF2B5EF4-FFF2-40B4-BE49-F238E27FC236}">
                <a16:creationId xmlns:a16="http://schemas.microsoft.com/office/drawing/2014/main" id="{DC63AC8F-CF2F-4BF9-0518-8C57B1B79D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1020663" y="0"/>
            <a:ext cx="71026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over">
            <a:extLst>
              <a:ext uri="{FF2B5EF4-FFF2-40B4-BE49-F238E27FC236}">
                <a16:creationId xmlns:a16="http://schemas.microsoft.com/office/drawing/2014/main" id="{777D1E77-E08A-93FB-17CC-6B08E3EDD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/>
        </p:blipFill>
        <p:spPr bwMode="auto">
          <a:xfrm>
            <a:off x="1122398" y="0"/>
            <a:ext cx="66071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over">
            <a:extLst>
              <a:ext uri="{FF2B5EF4-FFF2-40B4-BE49-F238E27FC236}">
                <a16:creationId xmlns:a16="http://schemas.microsoft.com/office/drawing/2014/main" id="{472B7F16-58DF-76AE-474A-61DCF8D7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>
            <a:fillRect/>
          </a:stretch>
        </p:blipFill>
        <p:spPr bwMode="auto">
          <a:xfrm>
            <a:off x="914400" y="0"/>
            <a:ext cx="7285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1.7601 Service Pack 1"/>
  <p:tag name="AS_RELEASE_DATE" val="2013.05.24"/>
  <p:tag name="AS_VERSION" val="7.5.0.0"/>
  <p:tag name="AS_TITLE" val="Aspose.Slides for .NET 4.0 Client Profil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402E9B87DC64D8E8E6DA0A763BCA2" ma:contentTypeVersion="8" ma:contentTypeDescription="Create a new document." ma:contentTypeScope="" ma:versionID="c5c87e0b70340568052fee2c1b0de6d0">
  <xsd:schema xmlns:xsd="http://www.w3.org/2001/XMLSchema" xmlns:xs="http://www.w3.org/2001/XMLSchema" xmlns:p="http://schemas.microsoft.com/office/2006/metadata/properties" xmlns:ns2="0da969bf-8e15-49c8-aba5-90dbdb696a91" targetNamespace="http://schemas.microsoft.com/office/2006/metadata/properties" ma:root="true" ma:fieldsID="e7fd155c150a8999718fc0d21f433e21" ns2:_="">
    <xsd:import namespace="0da969bf-8e15-49c8-aba5-90dbdb696a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969bf-8e15-49c8-aba5-90dbdb696a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263030-8D5A-47B1-A429-07C60BC5353D}"/>
</file>

<file path=customXml/itemProps2.xml><?xml version="1.0" encoding="utf-8"?>
<ds:datastoreItem xmlns:ds="http://schemas.openxmlformats.org/officeDocument/2006/customXml" ds:itemID="{BCFA2287-48FF-42D9-B328-B5B003848D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D8C8A3-0A8F-4D43-966A-4091924E4E6A}"/>
</file>

<file path=docProps/app.xml><?xml version="1.0" encoding="utf-8"?>
<Properties xmlns="http://schemas.openxmlformats.org/officeDocument/2006/extended-properties" xmlns:vt="http://schemas.openxmlformats.org/officeDocument/2006/docPropsVTypes">
  <TotalTime>3215</TotalTime>
  <Words>66</Words>
  <Application>Microsoft Office PowerPoint</Application>
  <PresentationFormat>On-screen Show (4:3)</PresentationFormat>
  <Paragraphs>30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OUP Argo</vt:lpstr>
      <vt:lpstr>Times</vt:lpstr>
      <vt:lpstr>Times New Roman</vt:lpstr>
      <vt:lpstr>Default Design</vt:lpstr>
      <vt:lpstr>Drugs Acting on the Adrenergic (Sympathetic) Nervous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Rand Shaheen</dc:creator>
  <cp:lastModifiedBy>Asma Fakhoury</cp:lastModifiedBy>
  <cp:revision>24</cp:revision>
  <dcterms:created xsi:type="dcterms:W3CDTF">2016-03-19T19:46:08Z</dcterms:created>
  <dcterms:modified xsi:type="dcterms:W3CDTF">2025-01-29T14:03:47Z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0x010100ECD402E9B87DC64D8E8E6DA0A763BCA2</vt:lpwstr>
  </property>
</Properties>
</file>