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CB27D-7F31-4D82-9B73-ACFCC30A4A35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1A05-221E-4D59-9870-E6A550BF3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425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CB27D-7F31-4D82-9B73-ACFCC30A4A35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1A05-221E-4D59-9870-E6A550BF3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069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CB27D-7F31-4D82-9B73-ACFCC30A4A35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1A05-221E-4D59-9870-E6A550BF3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388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CB27D-7F31-4D82-9B73-ACFCC30A4A35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1A05-221E-4D59-9870-E6A550BF3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727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CB27D-7F31-4D82-9B73-ACFCC30A4A35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1A05-221E-4D59-9870-E6A550BF3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092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CB27D-7F31-4D82-9B73-ACFCC30A4A35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1A05-221E-4D59-9870-E6A550BF3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347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CB27D-7F31-4D82-9B73-ACFCC30A4A35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1A05-221E-4D59-9870-E6A550BF3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001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CB27D-7F31-4D82-9B73-ACFCC30A4A35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1A05-221E-4D59-9870-E6A550BF3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777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CB27D-7F31-4D82-9B73-ACFCC30A4A35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1A05-221E-4D59-9870-E6A550BF3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168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CB27D-7F31-4D82-9B73-ACFCC30A4A35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1A05-221E-4D59-9870-E6A550BF3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58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CB27D-7F31-4D82-9B73-ACFCC30A4A35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1A05-221E-4D59-9870-E6A550BF3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334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CB27D-7F31-4D82-9B73-ACFCC30A4A35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8D1A05-221E-4D59-9870-E6A550BF3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3511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139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3114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9248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3589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5360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2033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1063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9587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7346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3293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2847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7792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0910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87198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asem</dc:creator>
  <cp:lastModifiedBy>asem</cp:lastModifiedBy>
  <cp:revision>1</cp:revision>
  <dcterms:created xsi:type="dcterms:W3CDTF">2021-10-29T12:06:14Z</dcterms:created>
  <dcterms:modified xsi:type="dcterms:W3CDTF">2021-10-29T12:06:25Z</dcterms:modified>
</cp:coreProperties>
</file>