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3CFD8-3B36-4590-B12B-FC426C0E39DE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3D60-35FF-4968-9BA2-BDF45A098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662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3CFD8-3B36-4590-B12B-FC426C0E39DE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3D60-35FF-4968-9BA2-BDF45A098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026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3CFD8-3B36-4590-B12B-FC426C0E39DE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3D60-35FF-4968-9BA2-BDF45A098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04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3CFD8-3B36-4590-B12B-FC426C0E39DE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3D60-35FF-4968-9BA2-BDF45A098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447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3CFD8-3B36-4590-B12B-FC426C0E39DE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3D60-35FF-4968-9BA2-BDF45A098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018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3CFD8-3B36-4590-B12B-FC426C0E39DE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3D60-35FF-4968-9BA2-BDF45A098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202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3CFD8-3B36-4590-B12B-FC426C0E39DE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3D60-35FF-4968-9BA2-BDF45A098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8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3CFD8-3B36-4590-B12B-FC426C0E39DE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3D60-35FF-4968-9BA2-BDF45A098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96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3CFD8-3B36-4590-B12B-FC426C0E39DE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3D60-35FF-4968-9BA2-BDF45A098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048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3CFD8-3B36-4590-B12B-FC426C0E39DE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3D60-35FF-4968-9BA2-BDF45A098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92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3CFD8-3B36-4590-B12B-FC426C0E39DE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B3D60-35FF-4968-9BA2-BDF45A098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8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3CFD8-3B36-4590-B12B-FC426C0E39DE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B3D60-35FF-4968-9BA2-BDF45A098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7828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8133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3075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2894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896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9238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4179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1179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8016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230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4038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2463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0173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4490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364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0066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asem</dc:creator>
  <cp:lastModifiedBy>asem</cp:lastModifiedBy>
  <cp:revision>1</cp:revision>
  <dcterms:created xsi:type="dcterms:W3CDTF">2021-10-27T13:55:35Z</dcterms:created>
  <dcterms:modified xsi:type="dcterms:W3CDTF">2021-10-27T13:55:48Z</dcterms:modified>
</cp:coreProperties>
</file>