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6"/>
  </p:notesMasterIdLst>
  <p:sldIdLst>
    <p:sldId id="430" r:id="rId5"/>
    <p:sldId id="438" r:id="rId6"/>
    <p:sldId id="358" r:id="rId7"/>
    <p:sldId id="436" r:id="rId8"/>
    <p:sldId id="359" r:id="rId9"/>
    <p:sldId id="361" r:id="rId10"/>
    <p:sldId id="362" r:id="rId11"/>
    <p:sldId id="365" r:id="rId12"/>
    <p:sldId id="363" r:id="rId13"/>
    <p:sldId id="432" r:id="rId14"/>
    <p:sldId id="433" r:id="rId15"/>
    <p:sldId id="434" r:id="rId16"/>
    <p:sldId id="435" r:id="rId17"/>
    <p:sldId id="366" r:id="rId18"/>
    <p:sldId id="367" r:id="rId19"/>
    <p:sldId id="369" r:id="rId20"/>
    <p:sldId id="370" r:id="rId21"/>
    <p:sldId id="371" r:id="rId22"/>
    <p:sldId id="372" r:id="rId23"/>
    <p:sldId id="373" r:id="rId24"/>
    <p:sldId id="374" r:id="rId25"/>
    <p:sldId id="439" r:id="rId26"/>
    <p:sldId id="376" r:id="rId27"/>
    <p:sldId id="378" r:id="rId28"/>
    <p:sldId id="431" r:id="rId29"/>
    <p:sldId id="380" r:id="rId30"/>
    <p:sldId id="440" r:id="rId31"/>
    <p:sldId id="382" r:id="rId32"/>
    <p:sldId id="383" r:id="rId33"/>
    <p:sldId id="384" r:id="rId34"/>
    <p:sldId id="38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35:00.50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A5E2F57-1DD1-4D4F-A451-2F09B8669C2F}" emma:medium="tactile" emma:mode="ink">
          <msink:context xmlns:msink="http://schemas.microsoft.com/ink/2010/main" type="writingRegion" rotatedBoundingBox="897,9670 9102,9545 9117,10544 913,10669"/>
        </emma:interpretation>
      </emma:emma>
    </inkml:annotationXML>
    <inkml:traceGroup>
      <inkml:annotationXML>
        <emma:emma xmlns:emma="http://www.w3.org/2003/04/emma" version="1.0">
          <emma:interpretation id="{DBBC4E7E-7A64-43E1-873A-BD9B076A7DB2}" emma:medium="tactile" emma:mode="ink">
            <msink:context xmlns:msink="http://schemas.microsoft.com/ink/2010/main" type="paragraph" rotatedBoundingBox="897,9670 9102,9545 9117,10544 913,106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C9B559-EF78-481C-ACB2-FA4790903E52}" emma:medium="tactile" emma:mode="ink">
              <msink:context xmlns:msink="http://schemas.microsoft.com/ink/2010/main" type="line" rotatedBoundingBox="897,9670 9102,9545 9117,10544 913,10669"/>
            </emma:interpretation>
          </emma:emma>
        </inkml:annotationXML>
        <inkml:traceGroup>
          <inkml:annotationXML>
            <emma:emma xmlns:emma="http://www.w3.org/2003/04/emma" version="1.0">
              <emma:interpretation id="{7F513396-82FE-4520-A7EB-8E9D8222DBE4}" emma:medium="tactile" emma:mode="ink">
                <msink:context xmlns:msink="http://schemas.microsoft.com/ink/2010/main" type="inkWord" rotatedBoundingBox="900,9818 1704,9806 1717,10657 913,10669"/>
              </emma:interpretation>
              <emma:one-of disjunction-type="recognition" id="oneOf0">
                <emma:interpretation id="interp0" emma:lang="en-US" emma:confidence="0">
                  <emma:literal>so</emma:literal>
                </emma:interpretation>
                <emma:interpretation id="interp1" emma:lang="en-US" emma:confidence="0">
                  <emma:literal>50</emma:literal>
                </emma:interpretation>
                <emma:interpretation id="interp2" emma:lang="en-US" emma:confidence="0">
                  <emma:literal>So</emma:literal>
                </emma:interpretation>
                <emma:interpretation id="interp3" emma:lang="en-US" emma:confidence="0">
                  <emma:literal>5%</emma:literal>
                </emma:interpretation>
                <emma:interpretation id="interp4" emma:lang="en-US" emma:confidence="0">
                  <emma:literal>s0</emma:literal>
                </emma:interpretation>
              </emma:one-of>
            </emma:emma>
          </inkml:annotationXML>
          <inkml:trace contextRef="#ctx0" brushRef="#br0">247-2 5 0,'0'0'13'16,"0"0"14"-16,3 0-3 0,2 1-6 0,-5-1-4 0,0 3-3 16,0-3 3-16,0 0 1 0,0 0 1 15,0 0 1-15,0 0 3 0,0 1 1 0,0 2 5 0,0-1 5 16,0-2 0-16,3 0 7 0,-3 0 1 15,0 2-1-15,0-2 3 0,0 0 7 0,0 0 5 0,-3 0 6 16,3 0 0-16,0 0 5 16,-5 0 84-16,2 0-78 0,3 3 3 0,-4-3-16 0,0 1-9 15,-4 3-15-15,4-1-1 0,-7 1-2 0,2-4 3 0,-1 3 1 16,1-2-3-16,-6 3-5 16,3 2 7-16,0-6-3 0,3 6-5 0,-3-1 6 0,2-2 1 15,-2 1 14-15,3 3-4 0,-2-1-8 16,4-5 8-16,2 2-2 0,-2-2-6 0,1 5 0 0,0-6-4 15,-1 5-1-15,2-3-5 0,1 1-3 16,1 1-8-16,1 0-8 0,2 3 13 16,0-1-7-16,0 3-4 0,2-1 2 0,-2 0-4 0,6 3 8 0,-2 2-3 15,-2-2-5-15,4 2-1 16,-5-2-2-16,5-2-6 0,0 2 11 0,-3-2-3 0,1-3-7 0,4 3 5 16,-4-1 3-16,4-1-5 0,-5 0 0 0,-3-3 0 0,0-1 3 15,0 1 1-15,4 0 1 16,-4-2 5-16,0-1-2 0,0-1 3 0,5 0-4 0,-5 0-5 15,0 3-2-15,3-3 0 0,1 0 0 16,1 0 0-16,2 0 0 16,1 0 0-16,-4 0 0 0,4 0 0 15,-1 0 0-15,2 0 0 0,-5 0 0 0,4 0 0 0,2 3 0 16,-1-2 0-16,-1 2 0 0,4-2 0 0,0 5 0 0,0-2 0 16,-1 3 0-16,4-6 0 0,-3 5 0 15,3-1 0-15,-3 1 0 0,0-2 0 0,-3 3 0 0,-2-1 0 16,1 3 0-16,-1-4 0 15,-2 8 0-15,2-6 0 0,-5 3 0 0,-2-2 0 0,0 2 0 0,0 1 0 16,-2-2 0-16,-1 2 0 16,-1 0 0-16,-4-2 0 0,1-4 0 0,-2 5 0 0,-1-3 0 15,-2 1 0-15,-2-1 0 0,-1-4 0 16,-1 4 0-16,-2-7 0 0,2 0 0 0,-1 0 0 0,-2 0 0 16,4-3 0-16,3-4 0 0,-7 0 0 0,2 0 0 0,-2-1-175 15,2-3-46-15,2 0-30 0,2 1-24 16,-2-4 1-16,-1-1 24 0,1 3 43 0,0-5 40 0</inkml:trace>
          <inkml:trace contextRef="#ctx0" brushRef="#br0" timeOffset="771.2541">315-55 12 0,'0'-4'17'16,"0"4"8"-16,-5 0-3 0,4 0-4 15,1-4-7-15,0-2-3 0,0 5 0 0,-6-4 0 16,1 4 0-16,4 1-2 0,-2 0 0 0,0 0 4 16,3 1-2-16,-2-1 3 0,-1-1 2 0,3 1 2 15,0 0 7-15,-4-4-2 0,1 4 4 0,-2 0 5 0,2 0-4 16,-1 0 3-16,2 0-4 0,-1-3 1 0,0 1-2 0,3-3-2 15,-4 4 4-15,-4-2-3 0,4 3-1 16,0-4 3-16,-4-3 2 0,1 3 0 0,-1 0 1 0,2 1 6 16,-1-1 1-16,-1 0-1 0,-2 3 3 15,1-5 3-15,-3 5 3 0,0 1 2 0,-3-3 11 0,3 2 5 16,0 1 4-16,-3 0 1 16,2 0-3-16,-2 1-2 0,0 3-8 0,-1 2 5 0,1-1-7 15,3 2 1-15,-2 0 3 0,-1 1-7 0,4 3 5 0,0-4 2 16,-1 8 3-16,0-1 1 0,0 3 4 15,0 0-8-15,5-2-3 0,-2 1-9 0,2 3 4 0,-1-2-31 16,1 3-15-16,-2 1 0 0,4-5 0 16,-1 6 0-16,2-3 0 0,4 4 0 0,-5-1 0 15,5-1 0-15,0 0 0 0,0 0 0 0,5 2 0 16,-1 0 0-16,-1-3 0 0,2 1 0 0,2 0 0 0,1 0 0 16,-1-1 0-16,2 0 0 15,1 2 0-15,-1-4 0 0,3 3 0 0,-1-4 0 0,-2 5 0 16,3-4 0-16,3-3 0 0,-4 0 0 0,4-1 0 0,2 3 0 15,-1-3 0-15,1 0 0 0,-2-4 0 16,1 0 0-16,-1 1 0 0,4 0 0 0,1 0 0 0,1-4 0 16,-2 0 0-16,-1-1 0 0,1-2 0 15,-1-1 0-15,4-3 0 0,-1 0 0 0,2-3 0 0,-2-1 0 16,1-2 0-16,2-1 0 16,0-3 0-16,-2 2 0 0,2-4 0 0,-3-2 0 0,-2-1 0 0,5 0 0 15,-5-2 0-15,-1-4 0 0,3 5 0 0,-4-5 0 0,0-1 0 16,-3-3 0-16,-2 4 0 15,3 0 0-15,-8 1 0 0,2 2 0 0,-3-4 0 0,-4 2 0 0,-2-2 0 16,0 0 0-16,-5 1 0 16,-2-1 0-16,-5-2 0 0,0 1 0 0,-3-1 0 0,-4-2 0 15,-2 0 0-15,-2-2 0 0,-1 4 0 16,1-3 0-16,-1-2 0 0,-3 2 0 0,-1 0 0 16,1 2 0-16,-2 3 0 0,5-2 0 0,-2 8 0 15,2-4 0-15,1 8 0 0,3 1 0 0,-3 4-108 16,-1 7-23-16,0 0-36 0,1 3-25 0,-1 4-5 15,-3 2-10-15,0 6-7 0,2 6 4 0,-2 4 24 0,-2 3 31 16,0 2 20-16</inkml:trace>
        </inkml:traceGroup>
        <inkml:traceGroup>
          <inkml:annotationXML>
            <emma:emma xmlns:emma="http://www.w3.org/2003/04/emma" version="1.0">
              <emma:interpretation id="{AF83C069-A723-4633-BD33-FF0F1792D1B6}" emma:medium="tactile" emma:mode="ink">
                <msink:context xmlns:msink="http://schemas.microsoft.com/ink/2010/main" type="inkWord" rotatedBoundingBox="2215,9720 4509,9685 4519,10306 2224,10341"/>
              </emma:interpretation>
              <emma:one-of disjunction-type="recognition" id="oneOf1">
                <emma:interpretation id="interp5" emma:lang="en-US" emma:confidence="1">
                  <emma:literal>Tissue</emma:literal>
                </emma:interpretation>
                <emma:interpretation id="interp6" emma:lang="en-US" emma:confidence="0">
                  <emma:literal>tissue</emma:literal>
                </emma:interpretation>
                <emma:interpretation id="interp7" emma:lang="en-US" emma:confidence="0">
                  <emma:literal>Tissues</emma:literal>
                </emma:interpretation>
                <emma:interpretation id="interp8" emma:lang="en-US" emma:confidence="0">
                  <emma:literal>Tissued</emma:literal>
                </emma:interpretation>
                <emma:interpretation id="interp9" emma:lang="en-US" emma:confidence="0">
                  <emma:literal>tissues</emma:literal>
                </emma:interpretation>
              </emma:one-of>
            </emma:emma>
          </inkml:annotationXML>
          <inkml:trace contextRef="#ctx0" brushRef="#br0" timeOffset="2115.6409">1174-85 49 0,'-2'-6'50'16,"-4"-1"-6"-16,5 0-2 0,-2 3 9 15,0-3 5-15,1 6 13 0,2 1-6 0,0 0-3 16,0-3-2-16,0 3-2 0,5-4 12 0,-1 4 18 0,4-1 22 15,-1-5 17-15,2 5 16 0,6-2 11 16,0 2-11-16,1-9 1 0,1 3-1 0,2 1-13 0,5 1-24 16,-5-8-18-16,5 6-59 0,1 0-27 15,1-1 0-15,-2 1 0 0,-2 0 0 0,2 1 0 0,-5 1 0 16,-2-1 0-16,-2 6 0 16,4-2 0-16,-3-2 0 0,-1 4 0 0,-1 0-40 0,-4 0-138 0,2 3-49 15,-3 0-31-15,2 3-8 0,-4 3 0 0,-3 2 25 0,1 4 42 16,-1-3 43-16</inkml:trace>
          <inkml:trace contextRef="#ctx0" brushRef="#br0" timeOffset="1833.8588">1330-16 24 0,'5'-7'46'0,"-5"2"-8"16,0-1-3-16,0-1 1 0,0-1 5 16,0 2 7-16,0 2 4 0,0-2 5 0,0 1-1 0,0 0 6 15,0 0 2-15,0 5 2 16,4 0 0-16,-4 0-2 0,0 0-12 0,3 0 10 0,2 4 19 16,-2 2 16-16,1 2 15 0,1 5 1 0,2 3-7 0,-3 5-7 15,4 4-23-15,-1-3-9 0,-2 7-6 16,1-2-17-16,-5 0-12 0,-1 2-5 0,8-4-11 0,-4 3-7 15,-1-8-3-15,2 5-2 16,-5-3-2-16,0-2 5 0,0 1-5 0,0-7-2 16,4-1 0-16,-4-2 2 0,0-4-12 0,3 3-34 0,-1-3-37 15,-2-6-27-15,0 2-24 0,0-3-42 0,0 0-27 0,-2-4-5 0,-1-2 13 16,-1 5 19-16,-1-9 29 16,2 5 27-16,-1-6 21 0,-4 0-51 0</inkml:trace>
          <inkml:trace contextRef="#ctx0" brushRef="#br0" timeOffset="2586.0717">1806-13 33 0,'-8'-10'107'0,"4"5"-62"0,4 0 3 0,-5 0 8 16,5-2 6-16,0 3-2 0,0 1-6 15,0 0-4-15,0 2-6 0,0 1-11 0,0 0-11 0,0-3-7 16,0 3-5-16,5 0-10 16,-1 0 0-16,2 4-3 0,-1-1-4 0,4 0-29 0,-3 5-26 15,0-5-26-15,16 12-196 16</inkml:trace>
          <inkml:trace contextRef="#ctx0" brushRef="#br0" timeOffset="2396.3431">1801 86 57 0,'8'-1'46'16,"-4"1"-7"-16,-4 0-2 0,3 1 9 15,2 4 11-15,-2 1 10 0,1 3 7 0,-4-1 6 0,0 3 6 16,0-3 5-16,2 6-2 0,5-3-1 16,-4 2-1-16,-1-2-7 0,1 0-12 15,0 1-16-15,-2-1-8 0,5 2-13 0,-4-2-13 16,2-2-3-16,-1 4-9 0,2-2-1 0,2-1-1 16,-4-2-1-16,1 3-1 0,-2-4-1 0,4-1-4 15,-6-1-9-15,0-1-27 0,1-2-28 0,2 0-13 0,0-2-12 16,-1 0-12-16,-2 0-21 0,0-4-9 0,0 0 0 0,0-3 20 15,0-2 18-15,0 2 16 0,0-4 6 16,-2-2-42-16</inkml:trace>
          <inkml:trace contextRef="#ctx0" brushRef="#br0" timeOffset="2970.6897">2152 33 57 0,'7'-8'51'15,"-4"7"-5"-15,2-5 4 0,-5 5 6 0,0-2 7 0,0 3 9 16,0 0 2-16,0 0-6 16,0 0 10-16,-5 4 3 0,1 2 13 0,-4-1 18 0,-2 1 13 15,1 4-1-15,-3-2 0 0,5 2-1 0,-5-3 7 0,4 4-10 16,-1-1-12-16,2-2-17 0,-4 0-19 15,5-1-13-15,0 0-7 0,2-3-35 0,0 3-17 0,4-3 0 16,0 0 0-16,0 3 0 0,0-3 0 16,3-1 0-16,2 2 0 0,1 0 0 0,3 2 0 0,0-3 0 15,5 0 0-15,-1 0 0 16,-1-2 0-16,3 6 0 0,0-1 0 0,-2-4 0 16,-1 1 0-16,3-2 0 0,0 3 0 0,-3 1 0 15,-3 0 0-15,1 1 0 0,-1 0 0 0,-1-3 0 16,-4 1 0-16,-4 2 0 0,5 0 0 0,-2 3 0 0,-3-3 0 15,0 0 0-15,0 4 0 0,-3-5 0 0,-2 3 0 0,1-2 0 16,-4-1 0-16,1 1 0 0,-1-3 0 16,2-2 0-16,-4 0 0 0,1 0-37 0,-1 3-48 0,2-5-18 15,-1 0-26-15,0-5-18 16,-1 1-13-16,2 0-9 0,-1-3-2 0,2 1-6 0,0-1 9 0,2 0 12 16,1-3 20-16,1-2 16 0,3-1 19 0,0 2 14 0</inkml:trace>
          <inkml:trace contextRef="#ctx0" brushRef="#br0" timeOffset="3400.4462">2477-7 78 0,'10'-6'51'0,"-5"2"-6"0,-1 1 3 0,-1 0 8 0,5 3 9 15,-4 0 2-15,-4-4 3 0,0 4 2 0,0 0 11 0,0 0 8 16,-3 4 10-16,-1-4 7 0,-1 6 5 15,-1-1 4-15,-3 5 9 0,5-5-2 0,-3 5-14 0,-1-5-3 16,1 6-14-16,-2-5-8 0,1 4-12 16,1 2-14-16,-1 1-6 0,1-2-5 0,-2 0-44 0,4 0-4 15,2 2 0-15,-1-4 0 16,1-2 0-16,3-2 0 0,0 1 0 0,0 2 0 0,3-5 0 0,1 2 0 16,4 0 0-16,-4-1 0 0,7 3 0 0,-2-4 0 0,3 1 0 15,3-3 0-15,0 1 0 16,-2 3 0-16,2-2 0 0,0 0 0 0,-2 1 0 0,2 1 0 15,-3-1 0-15,3 1 0 0,-6 1 0 16,3-1 0-16,0 1 0 0,-2-2 0 0,-1 3 0 0,-1-1 0 16,-8 2 0-16,0-1 0 0,0-1 0 15,0 2 0-15,-8 1 0 0,4-1 0 0,-4 0 0 0,1 3 0 16,-7-2 0-16,-1 2 0 0,1-3 0 16,-3 1 0-16,2-3 0 0,3 1 0 0,-1-6 0 0,-1 5 0 15,1-6 0-15,1 0-32 0,2 0-70 16,-2-3-26-16,4-1-17 0,2-2-25 0,0 1-21 15,5-1-5-15,-2-3-8 0,3 0 14 0,0-2 23 0,0 2 24 0,4-2 28 16,4-3 20-16,2 4 20 16</inkml:trace>
          <inkml:trace contextRef="#ctx0" brushRef="#br0" timeOffset="4245.7413">2725 103 33 0,'7'-6'49'0,"0"0"-5"16,2 1-4-16,-1 0 2 0,-1 5 7 0,1-7 6 0,-4 0 7 0,4 3 5 15,-5 4 8-15,-2-3 6 16,-1 3 5-16,5 0 1 0,-5 0 0 0,0 0 1 0,0 3 4 16,0-2-9-16,0 6-6 0,0-3-4 15,0 6 2-15,0-3-16 0,0 7 3 0,0-4-12 0,6 3-14 16,-2 1-7-16,1 4-2 0,-5-4-9 16,4 4 5-16,2-6-6 0,-4 3-8 0,2-2 3 0,3-1-10 15,-2-1 5-15,2 0-6 0,1 1 1 0,-1-4 0 0,1 2 2 16,-1-5 1-16,2 1-8 0,-1-5 11 15,4-1-6-15,-4 0 7 0,3-7-7 0,-2 3 0 0,1 0-5 16,-1-3 8-16,-1 0-5 16,-1-4 3-16,2 4-8 0,-3-6 3 0,0 4 6 0,-3-2-4 0,2-2-3 15,-2 0 3-15,1 0 2 16,-4-2 0-16,0 4 0 0,0-5-5 0,0 5 7 0,0 1-4 16,0 1 3-16,-2 1 1 0,0 1-4 0,-1 1 0 0,3 1 14 15,-2 5 4-15,-1 0 14 0,3 0-13 16,-3 5 7-16,3-1-19 0,-4 1 9 0,-1 1-6 0,5 0 5 15,0 3-10-15,-3 0 2 0,3 2-3 16,0 0-1-16,0-1-2 0,3 1 1 0,0 0 4 0,2-1-6 16,-4-1 1-16,7 2-4 0,-3-2 3 15,1-1-9-15,2 0-20 0,-1 2-25 0,1-3-19 0,1-3-19 16,-2-1-21-16,1 1-17 16,-4-4-11-16,4 0-7 0,-1 0 2 0,1-4 2 0,-1 1 4 15,-1-1 15-15,1-2 8 0,1-1 17 0,-1 2 21 0,-2-2 16 0,2 1 16 16,2-3 17-16,-1 1 10 15,-1-3 10-15,1 4 4 0,-1 1 6 16,-3-1 8-16,1 2 4 0,-1-1 4 0,-4 2 5 16,3 0 7-16,-3 1 8 0,0 3 6 0,0-3 13 0,0-1 2 0,0 4 10 15,5 0 7-15,-5 0 10 16,3 0 9-16,1 0 0 0,-1 0-13 0,2 0 2 0,-1 0-10 0,1 0 2 16,2 0-2-16,-2 0 2 0,2 4-8 0,-1-4 3 0,0 0 5 15,2 0-18-15,-1 0 2 16,0 0-4-16,1-4-11 0,-1 4-6 0,-1 0-8 0,2-3-7 15,-4 3 3-15,4-4-8 0,-1-2-4 16,-2 2-6-16,2 0-1 0,1 0 0 0,-1 0-5 0,-3 0 1 16,1-1 2-16,10-4 2 15,-12 3-3-15,-2-14 1 16,-1 20-8 0,0-7 7-16,0 3 0 0,-4-2-3 0,1 2-2 0,-3 0 7 15,0-2-4-15,1 2-1 0,1 3 0 0,-3 1-3 0,-1 0 3 16,1 0 3-16,-2 1-3 0,4 3 0 0,-2-1 2 15,-1 1-2-15,-1 3 9 0,2 3-5 16,-4-3 10-16,7 3-1 0,-3 2-7 0,-2 3 3 0,1-1 5 16,4 2 6-16,-2 0 1 15,1 3 2-15,4-2 0 0,-2 1 3 0,3-1-21 0,0-3-5 16,0 4 0-16,4-2 0 0,1-2 0 16,1-3 0-16,1-4 0 0,2 2 0 0,3-5 0 0,3-2-1 15,1-2-102-15,4-4-70 0,4 0-54 0,4-7-37 0,3-2-31 16,4-5-11-16,0 1 30 0</inkml:trace>
        </inkml:traceGroup>
        <inkml:traceGroup>
          <inkml:annotationXML>
            <emma:emma xmlns:emma="http://www.w3.org/2003/04/emma" version="1.0">
              <emma:interpretation id="{B95CC485-972D-4B25-BAEC-3E55C3997549}" emma:medium="tactile" emma:mode="ink">
                <msink:context xmlns:msink="http://schemas.microsoft.com/ink/2010/main" type="inkWord" rotatedBoundingBox="5101,9606 9102,9545 9115,10359 5114,10420"/>
              </emma:interpretation>
              <emma:one-of disjunction-type="recognition" id="oneOf2">
                <emma:interpretation id="interp10" emma:lang="en-US" emma:confidence="1">
                  <emma:literal>destruction</emma:literal>
                </emma:interpretation>
                <emma:interpretation id="interp11" emma:lang="en-US" emma:confidence="0">
                  <emma:literal>destruction n</emma:literal>
                </emma:interpretation>
                <emma:interpretation id="interp12" emma:lang="en-US" emma:confidence="0">
                  <emma:literal>destructive n</emma:literal>
                </emma:interpretation>
                <emma:interpretation id="interp13" emma:lang="en-US" emma:confidence="0">
                  <emma:literal>destructio n</emma:literal>
                </emma:interpretation>
                <emma:interpretation id="interp14" emma:lang="en-US" emma:confidence="0">
                  <emma:literal>destroctio n</emma:literal>
                </emma:interpretation>
              </emma:one-of>
            </emma:emma>
          </inkml:annotationXML>
          <inkml:trace contextRef="#ctx0" brushRef="#br0" timeOffset="6024.7474">4295 193 26 0,'7'-3'36'0,"-7"-2"-3"0,0 3-6 16,5-2-3-16,-5 3 5 0,0-2 5 0,0-1 7 0,0-3 5 16,0 4-1-16,-5 0-1 0,1 3 4 0,1 0 0 0,-5 0 13 15,7-4-2-15,-6 4-13 0,-1 0 4 16,-1 0-5-16,-6 0-3 0,3 4-1 0,-3-1 5 0,-1 4-2 16,0 0 0-16,1 0 0 15,0 1-3-15,-2-2-1 0,2 5-3 0,3-2-1 0,4 0-10 16,-4-1-2-16,1 1-5 0,2-3 1 15,2 5-3-15,4-3-4 0,-2 2 1 0,-2 0-8 0,7 1-6 16,0-1 0-16,0-3 3 0,0 0 1 16,7-1-1-16,1 1-3 0,4-1 1 0,0-1 5 0,3-3-6 15,1-2 0-15,3-5-2 0,4 1 0 0,-2-2-9 0,2-3 5 16,-3 0-8-16,2-4-1 16,-1-2-4-16,-2 1 4 0,1 3-5 0,-1-3 3 0,-4-3 4 0,-1 2 5 15,0 2-3-15,-2 0-4 16,0-2 6-16,-3 4 2 0,2-6 2 0,-2 3-7 0,-3 3 1 15,-2-1-3-15,-2-1-2 0,4 2 3 16,-5-4-1-16,-1-3 2 0,6 4 5 0,-6-7 5 0,0-2 0 16,2 1 2-16,-2 0 2 0,-2-2-2 0,-4-1-2 0,6-1-1 15,-4 3 3-15,-1 0-2 0,-2 2 0 16,2 2 9-16,-2-1 3 0,-1 6 4 0,4 1 3 0,-1-2 5 16,2 9 2-16,0-1 0 15,2 6-9-15,-2-2-1 0,3 3-12 16,0 0-7-16,0 3 5 0,0-2 3 0,0 9-5 0,0-2 10 15,0 8-6-15,0 3 1 0,0 3-3 0,0 4-3 16,0 5 1-16,3 2 0 0,-2 0 7 0,5 2-5 0,-1 1 0 16,-1-2 1-16,13 69-4 15,-2-42 4-15,8 5-16 16,-12-48-6 0,-2-4-11-16,-2-3-6 0,2 0-17 0,2-4-1 0,-2-1-7 0,-2-4-3 15,1 1-7-15,-1-1 3 0,-3-2 6 0,4-5 0 0,-1 1-1 16,1 0 4-16,1-3 4 15,-5-1 5-15,4 0 3 0,1-1 13 0,-3 1 9 0,-2 1 10 16,1-6 6-16,2 4 5 0,-2-2 3 16,-1 2 3-16,-1 0-2 0,1 3 5 0,-4 1 4 0,3-1 2 15,-3 6 6-15,0-1 1 16,0 1 5-16,5 0 6 0,-5 0 4 0,0 1 7 0,0-1 1 0,0 0 2 16,0 0-9-16,0 0 2 15,0 2-2-15,0-2-2 0,0 0-3 0,3 0 7 0,1 0-4 16,-1 0-3-16,3 0 8 0,-3-2 1 0,5-2-2 0,1-1-7 15,-2 2 2-15,4-4-2 0,-2 4-10 16,1-1 1-16,-6 0-7 0,4-2-4 0,-2 2 3 0,-3-2-5 16,1-1-5-16,1 3 6 15,-2-1 2-15,-3 0-10 0,0-1 8 0,3-1-9 0,-3 0 8 0,0 1-5 16,0 2 0-16,0-2 0 16,0 0 3-16,-3 2 0 0,-2-2 0 0,1 6 4 0,-2-1-1 15,1 1 4-15,-2 0-5 0,2 1 10 0,-3 5 7 0,-3 4 7 16,2-2 10-16,-1 0 0 0,-2 6 3 15,3-2 6-15,-2 2-7 0,2 3-1 0,-1 1 3 0,1-4-4 16,5 1-2-16,1-1 1 0,-2 1-4 16,2-3-14-16,2 3-8 0,1-2 3 0,0-2-15 0,4 0 5 15,1 2 8-15,-1-4-15 16,4 0 5-16,2-1 2 0,2 1-5 0,1-6 5 0,2 1-5 16,2-4-6-16,2 6 7 0,-1-6-22 0,3-6-40 0,1 1-31 15,-1 1-17-15,-2-3-7 0,1-1-6 16,4-1-11-16,-5-2-2 0,2 0 6 15,1 0 8-15,-5 0 10 0,2-2 15 0,-2 1 18 16,2-1 11-16,-4 2 5 0,1-4-29 0</inkml:trace>
          <inkml:trace contextRef="#ctx0" brushRef="#br0" timeOffset="6352.3648">5135 97 50 0,'0'-5'54'0,"-3"1"-8"0,-2 1-2 16,5-1 8-16,-1-2 17 0,-2 2 7 15,0 0 9-15,-6 4-3 0,0 0 6 0,-2 0 15 0,-1 3 11 16,3-2 14-16,-1 3 10 0,-2 2 8 0,0-1-1 15,0 4-17-15,0-1-16 0,2 1-12 0,1-3-25 0,0 3-15 16,-1 1-20-16,5 0-15 0,1 1-16 16,-2-5 0-16,6 2-7 0,0-1-2 0,3-1 9 0,1 2-11 15,4-1 4-15,3-2 3 0,1 1-10 16,5-1 10-16,1 1-4 0,-2 1-1 0,0-3 2 0,4 3-2 16,-1-2 0-16,-2-1 3 15,-2 2-6-15,1 1-2 0,-6-2 8 0,5 1-3 0,-6 1 2 16,0-1 0-16,-1-1-9 0,-4 2 9 15,4-3-2-15,-8 2-7 0,0-3 5 0,-5 3-4 0,2 1-2 16,-6-1-7-16,-3 1-9 0,0-1-10 0,-3 1-15 0,-4 0 3 16,3 0 5-16,-1-1-11 0,-2-2-12 15,2-1-21-15,0-3-32 0,-3 0-22 0,7 0-10 0,-2-2 3 16,3 1-9-16,4-6 7 0,1 3 5 16,5-6 18-16,0 5 21 0,2-4 19 0,4-2 14 0,2 0 11 15,-5-4 5-15</inkml:trace>
          <inkml:trace contextRef="#ctx0" brushRef="#br0" timeOffset="7414.9703">5390 193 45 0,'-8'-8'55'16,"1"5"-6"-16,1-4-2 0,0 0-1 0,-2 3 11 0,4 1 5 15,-1 0 2-15,2 3-5 0,3 0 1 16,-4 0-4-16,2 0-4 0,2-4-6 0,0-2 0 0,0 5-2 16,5-3 9-16,-1 1 9 15,5 3-6-15,-1-3-13 0,2 3-9 0,-1 0-11 0,3-1-12 16,3-2-3-16,1 2-4 0,2 1-2 0,-1 0 6 0,2-5-8 0,2 3 0 16,-2-2-2-16,1-1-7 15,2-1-10-15,-4 2-14 0,1-1-7 0,1 3 0 0,-2 0-9 16,-5 2 5-16,-1 0-3 0,3 0-3 15,-3 0 4-15,0 2 2 0,3 2 15 0,-6 0 6 0,1 3 1 16,-1 4 8-16,-2 0 9 16,1 0 3-16,-4-4-2 0,4 7 1 0,-4-3 5 0,4 0 0 0,-4-1-2 15,-1 4 3-15,2-2-1 16,-2-3 0-16,3 1 6 0,-3 0-3 0,1-2 3 0,1 2 3 16,-5-4 1-16,3 1-5 0,1-2 3 0,-4 1-1 0,0-5-2 15,0-1 3-15,0 4 4 0,0-4 8 16,0 0 1-16,0 0 1 0,0 0-4 0,0 0-4 0,0-1-5 15,0-3 1-15,0-2-3 0,-1 2 5 16,-2 0 4-16,0-2 0 0,1-4 8 0,-1 2 5 0,-1-2-3 16,1 3 9-16,-2-4 0 15,4 2 0-15,-2-4 4 0,-2 4-12 0,2-2-7 16,2-3-5-16,1 0-1 0,0 0-6 0,0-1-3 16,4-11 0-16,1 12-7 15,19-22 1-15,11 1-19 16,-23 27-8-16,0-3 0 0,0 2-6 0,3 4-11 0,-3 1 3 15,0 4 3-15,-2 0-2 16,4 0 4-16,-4 0 6 0,-1 0 4 0,-1 3 9 0,-1 1 8 16,2 3 2-16,-3 3 6 0,0-1-4 15,0-1 0-15,-5 6 2 0,2-3 5 0,0 2 0 0,-1-1 1 16,-2-1 0-16,4 4 11 0,2-4-5 0,-1 2 6 0,-1-1-1 16,1 2 4-16,1-4-1 0,-2 1 2 15,1 0 9-15,-1-1-3 0,4-3-8 0,-1 2-4 0,1 2 0 16,0-2 4-16,0-3-1 15,1-1-2-15,1-1 5 0,-1 0-9 0,-1-3 4 0,4-1-3 16,0 0-2-16,0 0-7 0,-2-4-3 16,-1 1 4-16,3-4-4 0,0 1 3 0,-2-1 0 0,-1-1-3 15,-1-1 0-15,-1-2 2 0,1 2 1 16,-8-1-3-16,1-1 2 0,-1 1-2 0,0-4 3 0,0 3-9 16,0 3 12-16,-4-6-2 0,-1 4-4 0,1-1 0 0,-1-4-5 15,-5 4 0-15,5 1 5 16,-2-1-5-16,-2 1-5 0,3 5-14 0,1-2-10 0,1 3-10 0,-1-1-13 15,2 3-9-15,0 2-12 16,2 0-13-16,1-3-14 0,0-1-11 0,0 4 5 0,0 0 7 16,1 0 13-16,5 0 10 0,-1-1 6 15</inkml:trace>
          <inkml:trace contextRef="#ctx0" brushRef="#br0" timeOffset="6669.6459">5397-160 51 0,'8'-7'57'15,"-7"7"-7"-15,2-3-1 0,0 3 1 0,-3-3 6 0,0-1-7 0,4 4-3 16,-2 0-4-16,4 0 8 15,-5 0 12-15,-1 4 3 0,5 2 10 0,-2 4 1 0,1 5 5 16,2 3 8-16,-4 1 12 0,2 3-5 16,-1 2-4-16,2-3-2 0,-5 4-15 0,4 1-2 15,-1 0-13-15,2 2-3 0,-1-3-8 0,-4 4-10 16,6-3-9-16,-4 2-9 0,4-3-6 0,-2 4-12 0,-3-9-1 0,5 4 0 0,-4 0-5 16,1-6 6-16,-2 2-3 15,5-3 4-15,-4 1-22 0,-2-3-28 0,0-2-7 0,6-2-28 16,-5-1-15-16,2 1-12 0,-1-2-6 15,-2-5-9-15,3 0 0 0,-3-4 10 0,3 0 0 0,-3 0-4 16,0 0 1-16,0-4 7 0,-3 0 14 16,0-3 15-16,3-1 16 0,-5 0 7 0,4-3 5 0,-7-2-25 15</inkml:trace>
          <inkml:trace contextRef="#ctx0" brushRef="#br0" timeOffset="7715.6015">6575-52 33 0,'5'-3'59'0,"-1"-1"-6"16,-4 4-8-16,0 0 7 0,0 0 12 16,-1 0 12-16,-2 0-2 0,-2 0 2 0,-2 0 8 0,-1 0 8 15,4 0 5-15,-4 3 2 0,-1 1 1 16,2 4 5-16,-1 3-5 0,-3-1 7 0,3 1-3 0,-1 4-12 16,-1 0-10-16,1-4-28 0,1 5-7 15,4-4-17-15,-4 2-1 0,4 1-17 0,-4 0-6 16,5-2-2-16,-1-2-4 0,4 0 0 0,0 1 3 15,7-1 1-15,-2 1-1 0,-1-4 0 0,7-2-6 0,-2 2 8 16,1-5-5-16,2 1-18 0,3-4-13 0,-2 0-20 0,7 0-16 16,-1-4-16-16,2 2-4 0,-1-3-10 15,-1-6-2-15,3 1-16 0,-5-4-7 0,2 1-5 0,0 4-8 16,-2-5 9-16,-1 2 6 16,-1-3 13-16,-3-1 13 0,3 4 13 0,-3-5 17 0,3 0 11 0,-2 1-53 15</inkml:trace>
          <inkml:trace contextRef="#ctx0" brushRef="#br0" timeOffset="8376.9154">6674 53 70 0,'0'-7'70'0,"0"0"-2"0,-5 3 2 0,5-2 16 16,0 6 17-16,0 0 0 0,0-4-7 0,0 3-6 0,0 1 4 15,3 0 16-15,2-6 9 0,-1 6-11 16,5-4-14-16,1 4-20 0,-1 0-15 15,3 0-19-15,0 0-11 0,2 0-19 0,-5 0 0 16,3 0-6-16,0 0-4 0,-2 0-19 0,3 0-27 16,-5-1-27-16,4-2-32 0,0 1-15 0,0 2 120 0,0-5-204 15,-1 1 30-15,1 3 25 0,-4-4 22 16,4 3 18-16,-5 2 20 0,1-3 23 0,-1 3 16 0,1 0 14 16,-4 0 10-16,-4 0 10 0,0 0 7 0,0 0 11 15,0 5 8-15,3-3 6 0,-3 2 0 16,0-1 1-16,0 1 5 0,2-2 6 0,-2 4 4 0,4-2 6 15,-4 3 5-15,3 0 5 0,0 0 7 0,-3-3 9 0,0 3 11 16,2 3 3-16,2 1 5 16,-4-1 7-16,0 0 5 0,3 0-3 0,-3 1 4 0,3-1-12 0,-2 1-9 15,2 3-26-15,-3-7-20 16,5 3-10-16,-5-2-6 0,3 3-7 0,-2-4-5 0,-1-1 2 16,0 1-17-16,0-3-24 0,0-2-22 15,0 3-26-15,0-5-3 0,3 0-21 0,-3 0-22 0,0-3-11 16,5-1-7-16,-5 0 13 0,0-3 23 0,4 0 20 0,-1-3 14 15,-3-1-38-15</inkml:trace>
          <inkml:trace contextRef="#ctx0" brushRef="#br0" timeOffset="7975.6273">6850-365 53 0,'-8'-11'66'0,"5"6"-8"0,-1-1-7 15,-1 6 1-15,1 0 2 0,1 0 0 16,1 0-6-16,-4 0 0 0,5 4 4 0,-2-1 5 0,0 4 10 16,-2 7-4-16,5 0 4 0,0 6 13 0,-1 2-2 0,1 2 2 15,0 1 5-15,0 4 1 0,0-3 2 16,0 3-6-16,0 2 3 0,0-1-12 0,1-1-14 0,4 6 5 15,-2-6-13-15,0 0-16 16,-3-3-19-16,0 6-3 0,0-4-1 0,0 0-10 0,0-1 0 16,0-2-4-16,0-1 5 0,0-2-3 15,0-5-8-15,0 3-20 0,0-5-30 0,0-5-37 0,0 1-27 16,0-1-21-16,0-9-6 0,1 3-8 16,2-4-13-16,-3 0-11 0,0-4 7 0,0-3 19 15,0 3 31-15,-3-3 22 0</inkml:trace>
          <inkml:trace contextRef="#ctx0" brushRef="#br0" timeOffset="8536.9197">6951-120 90 0,'-6'-12'55'0,"2"2"-12"0,2-1-9 0,-1 1 1 0,3 2 0 15,0 1-11-15,0 1-9 16,5-1-7-16,-1-1-1 0,-4 3-5 0,3 5 0 0,0 0 0 0,1 0-2 15,-2 5 0-15,4 1-7 0,-5-1-8 0,7-1-19 0,-5 7-12 16,-2-2-5-16,2-2 1 16,0 1-3-16,-1-1-40 0</inkml:trace>
          <inkml:trace contextRef="#ctx0" brushRef="#br0" timeOffset="8913.6836">7118-27 37 0,'3'4'47'0,"2"3"-6"0,-3 2-7 0,3-3 2 15,-5 3 10-15,0-3 7 16,3 4 8-16,-2-1 4 0,-1 1 7 16,0 0 8-16,0 4-2 0,0 0-4 0,3-4 3 15,-3 2-11-15,0 3-3 0,0-1-10 0,3 1-6 16,-1-4-8-16,2 2-12 0,-1-2-9 0,2 0-8 0,1-1 0 0,-5 1-7 0,4-5 4 16,1-1-3-16,0-1 5 15,1-2-5-15,5-2-1 0,-4-2 0 0,3-5-3 0,1-1 0 16,-1 1-5-16,2-4 7 0,-1 4-9 15,-4-7-6-15,4 3-8 0,-5 1-5 0,0-4 0 0,1 3-2 16,-1 0-10-16,-2-1-2 0,-1 1 14 16,-4 2 6-16,0-2 13 0,-1 3 7 0,-5-3-4 0,1 5 4 15,-2-5-2-15,-2 5 0 0,-1-2 5 0,-2 1-1 0,0 2-2 16,4-2 2-16,-4 0-2 16,3 3 0-16,-1 2-2 0,4 0 3 0,-1-2 1 0,-1 0-2 15,1 1-2-15,2 3 7 0,1 0-4 16,-2 0-7-16,4 0-12 0,-2 0-22 0,1 3-21 0,0-2-14 15,3-1-11-15,0 0-3 0,0 0-2 16,0 0 3-16,0 0 8 0,0 0 11 0,0-1 8 0,3-5 5 16,1 2-37-16</inkml:trace>
          <inkml:trace contextRef="#ctx0" brushRef="#br0" timeOffset="9370.0082">7392-76 23 0,'12'1'47'16,"-6"1"-11"-16,0 1-10 0,0-3 1 15,-4 0 0-15,5 1 5 0,-4 3 4 0,-1-4 4 0,1 3 0 16,1 3 4-16,-4-2-1 16,0 4 3-16,5 2 0 0,-2-3-1 0,1 3 3 0,1 2 1 15,-2 1 4-15,0-3-4 0,-2 5-11 0,2-2-3 0,-3 4 3 16,0-5-4-16,0 4-4 0,0-1-9 16,0-3-6-16,0 2-3 0,0-5 4 0,0 4 4 0,0-6 5 15,-3 3 0-15,3 9 95 16,0-9-29-16,6 4 50 31,-6-12-111-31,1-2-5 0,4 0-7 0,-5 0-3 0,0 0-3 16,3 0 6-16,0 0-5 0,1-2-1 0,1-3-9 0,-1-1-1 15,4-1 3-15,-4 0-4 16,4-3-5-16,-1 2 6 0,2-5-2 0,2 2-4 16,-4 0 7-16,-2 0-5 0,3-4-6 0,0 0-1 0,2 1-3 0,-1 0-8 15,-1-3 3-15,-1 6-6 0,2-3 3 16,2-1-6-16,-2 3 8 0,2 5-2 0,0-1 10 0,-4 2 0 15,-1 2 5-15,2 4 5 0,-5-1-2 16,1 1-1-16,1 1 7 0,1 3-4 0,-5 2 0 0,4-1 0 16,-2 5 0-16,0-2-4 0,-3 0 2 15,4 3 7-15,1 3 3 0,-1-3-8 0,1 2 0 0,2 1 0 16,0 0 0-16,-2-4 0 0,2 3 0 0,5 2-2 0,3-3 2 16,6 1-5-16,-2 1-27 15,4-3-61-15,-2 0-52 0,6-1-17 0,1-3-23 0,2-3-6 0,1-1 12 16,2-6 30-16,6-3-82 15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37:25.27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1265F1B-E410-4C4C-9E33-B4258806B4BE}" emma:medium="tactile" emma:mode="ink">
          <msink:context xmlns:msink="http://schemas.microsoft.com/ink/2010/main" type="writingRegion" rotatedBoundingBox="17337,9446 21546,7835 22473,10255 18264,11867"/>
        </emma:interpretation>
      </emma:emma>
    </inkml:annotationXML>
    <inkml:traceGroup>
      <inkml:annotationXML>
        <emma:emma xmlns:emma="http://www.w3.org/2003/04/emma" version="1.0">
          <emma:interpretation id="{4444E5C4-E1AD-4967-863E-309365A6ECD1}" emma:medium="tactile" emma:mode="ink">
            <msink:context xmlns:msink="http://schemas.microsoft.com/ink/2010/main" type="paragraph" rotatedBoundingBox="17864,9377 18479,8977 18672,9275 18058,967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2589869-0118-4BE3-A47B-B1CC5C728803}" emma:medium="tactile" emma:mode="ink">
              <msink:context xmlns:msink="http://schemas.microsoft.com/ink/2010/main" type="line" rotatedBoundingBox="17864,9377 18479,8977 18672,9275 18058,9675"/>
            </emma:interpretation>
          </emma:emma>
        </inkml:annotationXML>
        <inkml:traceGroup>
          <inkml:annotationXML>
            <emma:emma xmlns:emma="http://www.w3.org/2003/04/emma" version="1.0">
              <emma:interpretation id="{2D6D746D-D2EE-4AA8-B59F-664D3A4FB407}" emma:medium="tactile" emma:mode="ink">
                <msink:context xmlns:msink="http://schemas.microsoft.com/ink/2010/main" type="inkWord" rotatedBoundingBox="17864,9377 18479,8977 18672,9275 18058,9675"/>
              </emma:interpretation>
              <emma:one-of disjunction-type="recognition" id="oneOf0">
                <emma:interpretation id="interp0" emma:lang="en-US" emma:confidence="0">
                  <emma:literal>***</emma:literal>
                </emma:interpretation>
                <emma:interpretation id="interp1" emma:lang="en-US" emma:confidence="0">
                  <emma:literal>A.</emma:literal>
                </emma:interpretation>
                <emma:interpretation id="interp2" emma:lang="en-US" emma:confidence="0">
                  <emma:literal>a.</emma:literal>
                </emma:interpretation>
                <emma:interpretation id="interp3" emma:lang="en-US" emma:confidence="0">
                  <emma:literal>..</emma:literal>
                </emma:interpretation>
                <emma:interpretation id="interp4" emma:lang="en-US" emma:confidence="0">
                  <emma:literal>...</emma:literal>
                </emma:interpretation>
              </emma:one-of>
            </emma:emma>
          </inkml:annotationXML>
          <inkml:trace contextRef="#ctx0" brushRef="#br0">599-1319 6 0,'0'0'6'0,"0"4"8"16,0-1 7-16,0-1-2 0,0 0-5 0,0 1-4 0,0-3-4 15,3 0 0-15,-3 0 1 16,0 0-2-16,0 0-1 0,0 0 1 0,0 0 0 0,0 0-1 0,0 0 2 16,0 4-1-16,0-4 0 15,0 0 0-15,0 0-1 0,0 0-1 0,1 1 0 0,-1-1 0 16,3 0 1-16,-3 0 1 0,8 0 0 15,-8 0 3-15,0 0 1 0,0 2 1 0,0-2 2 0,0 0 1 16,0 0 4-16,0 0 3 0,0 0 3 0,0 0 6 0,0 0-1 16,-3 0 4-16,3 0 6 0,0 0 0 15,-3 0 3-15,1 0-8 0,-1-2-4 0,2 1 3 0,-2-3 2 16,0-1-5-16,3 3 10 16,0 2 6-16,0-4-9 0,-2 1 11 0,-1 1-2 0,0 2 1 0,-1-2-1 15,2 0 4-15,-1 2 6 16,3-2-1-16,-3 2-2 0,-1-3 4 0,4 3-2 0,0-1 1 15,0 1-4-15,0 0-14 0,0-5-6 0,0 5 4 0,0 0-20 0,0 0-2 16,0 0-8-16,0 0 1 16,0 2 4-16,4 2 11 0,-1-1 12 0,2 1 16 0,2-2-6 15,4 4 3-15,1-1-6 16,-6 0 2-16,4 2-13 0,-1 1 2 0,3-2-2 16,0 1-3-16,1-3-3 0,-1 3-1 0,0-4-2 0,-3 2-1 15,3 1 2-15,-1-2-9 0,-2 3-7 0,-2-3-5 0,1 0 0 16,-1 2 0-16,-3-1 0 0,-2 0 0 15,5-3 0-15,-2 2 0 0,-5 0 0 0,6 2 0 0,-5-5 0 16,5 2 0-16,-6-2 0 0,2-1 0 0,1 0 0 0,-3 3 0 16,0-2 0-16,-3-5 0 31,1 3 0-31,-4-3 0 16,-1 1 0-16,1-1 0 0,0 1 0 0,1-1 0 0,-2 0 0 0,1 0 0 15,-4-3 0-15,1 0 0 16,1 2 0-16,-2-1 0 0,2-2 0 0,2 1 0 0,-4 1 0 15,2-2 0-15,-1 1 0 0,2 1 0 16,-2-4 0-16,-2 5 0 0,4-2 0 0,0 0 0 0,2 1 0 16,-2 0 0-16,1 1 0 0,3 0 0 0,-2-1 0 0,1 4 0 15,-2-2 0-15,1 4 0 0,2 0 0 16,2 0 0-16,-2 0 0 16,7 0 0-1,-1 3 0-15,2-2 0 0,1 6 0 0,-2-1 0 0,1 5 0 16,-1-5 0-16,1 5 0 0,2-1 0 0,1 1 0 15,2-1 0-15,-1 1 0 16,3-1 0-16,-2 1 0 0,-1 0 0 0,0-3 0 0,2 1 0 0,-4 0 0 16,2-2 0-16,-4-2 0 0,7-1 0 0,-5 2 0 0,-1 0 0 15,0-1 0-15,1-2 0 16,4 1 0-16,-5-1 0 0,1 0 0 0,-1-2 0 0,-4 2 0 0,2-3 0 16,-4 1 0-16,0 1 0 15,6-2 0-15,-9-2 0 31,-1-2 0-31,-1 3 0 0,-1-5 0 0,-1 2 0 16,1 1 0-16,0-1 0 0,0-3 0 0,-4 4 0 0,2-1 0 16,-1-3 0-16,-1 0 0 0,4-1 0 15,-8 1 0-15,2-1 0 0,0 0 0 0,0-2 0 0,0 2 0 16,3-2 0-16,-1 0 0 0,-2 2 0 16,5-2 0-16,1 4 0 0,-5-2 0 0,4 4 0 15,2-3 0-15,-2 3 0 0,5 2 0 0,-1-3 0 16,0 4 0-16,2 1 0 0,-2 0 0 0,7 1 0 31,2 4 0-31,3 1 0 0,2 1 0 0,1 0 0 0,-3 0 0 16,0 3 0-16,4-2 0 15,-1 3 0-15,1 0 0 0,-1-1 0 0,0 1 0 0,3-1 0 16,0 0 0-16,-1-1 0 0,-1-2 0 0,-1 1 0 0,1-4 0 16,-1 3 0-16,0-4 0 15,3 1 0-15,-6 2 0 0,5-2 0 0,-8 0 0 0,4 0 0 0,-1-2 0 16,-3 2 0-16,0-1 0 15,0 1 0-15,-4-4 0 0,-2 0 0 0,4 4 0 0,-4-4 0 16,0-4 0-16,0 0 0 16,-4 2 0-16,-1 1 0 15,-2-3 0-15,-1 1 0 0,1-1 0 0,1-3 0 0,-5 1 0 16,-1 1 0-16,5-4 0 0,-5 2 0 16,0-1 0-16,0 0 0 0,-3-2 0 0,3-1 0 0,0 3 0 15,-1-3 0-15,2 4 0 0,-4-3 0 16,9 6 0-16,-6-6 0 0,2 6 0 0,1-3 0 0,3 3 0 15,0 2 0-15,3-3 0 0,0 5 0 16,3 0 0-16,-5 0 0 0,5 0 0 0,-1 0 0 0,-5 0 0 16,6-3 0-16,0 3 0 15,0 3 0-15,6 2 0 0,-2 1 0 16,1 1 0-16,-1 3 0 0,1-2 0 0,2 2 0 0,1-3 0 16,-1 3 0-16,-2-2 0 0,2 0 0 15,1-1 0-15,-1 0 0 0,-2-2 0 0,-1 1 0 0,7-1 0 16,-7-1 0-16,4-1 0 15,-1 0 0-15,-5-3 0 0,2 0 0 0,2 6-5 0,-2-6-387 0,-4 0-14 16,2 1 28-16,-2 3 56 0,6-4 76 0</inkml:trace>
          <inkml:trace contextRef="#ctx0" brushRef="#br0" timeOffset="1261.6008">427-1124 5 0,'3'0'4'16,"-3"0"7"-16,0 0 7 0,0 0 3 0,0 0-1 0,3 0-3 15,-3 0-5-15,0-2-1 0,0 2 2 16,1 0-1-16,-1 0 3 0,0 0 4 0,-1 0 3 0,1-3 1 15,-3-1 7-15,3 3 3 16,-3 1 3-16,1 0 1 0,-1 0 9 0,2 0 5 0,1-5 6 16,0 0 3-16,-6 5 5 0,4 0 2 15,-2 0 2-15,-2 0 8 0,1 0 8 0,-2 0 4 0,6 0 7 16,-5 0 9-16,1 0-2 0,4-4-5 0,-2 2 2 0,0 2-7 16,1-5-1-16,-1 5 3 0,3-2-1 15,0 2-18-15,-3 0-6 0,6 0-70 31,2 0 0-31,1 2 0 0,-5 2 0 0,10 3 0 16,-6-2 0-16,3 1 0 16,2 3 0-16,-2 0 0 0,1-1 0 0,0 3 0 15,-2-3 0-15,1 2 0 0,2 1 0 0,-4 0 0 0,2-5 0 16,-2 2 0-16,0 2 0 0,1-3 0 0,1 0 0 0,-4 0 0 16,1-1 0-16,-3-1 0 15,-2-4 0-15,0 4 0 0,3-1 0 0,-3-4 0 0,5 0 0 16,-2 2 0-16,-2-2 0 0,-5-4 0 31,-1-3 0-31,0 3 0 0,-1-2 0 0,-5-1 0 0,4 1 0 16,-2-1 0-16,-2-3 0 15,5-1 0-15,-6 0 0 0,2 0 0 0,-2-2 0 0,3 2 0 0,-2 0 0 16,4 0 0-16,-2 0 0 0,2 3 0 0,-1 1 0 0,1 1 0 16,2 1 0-16,2 3 0 15,2 1 0-15,-2 1 0 0,3-3 0 0,0 3 0 0,-2 0 0 16,2 0 0-1,2 4 0-15,2 3 0 0,4-1 0 0,-1 1 0 16,4 1 0-16,-6 2 0 0,3-2 0 16,-2 0 0-16,0 3 0 0,4-1 0 0,-1 0 0 0,-1-4 0 15,4 4 0-15,-2-3 0 0,-1 0 0 0,-1 0 0 0,1-1 0 16,-2 1 0-16,-2-3 0 0,2 0 0 16,-4 1 0-16,-3-1 0 0,0 1 0 0,4-4 0 0,-4 2 0 15,0-1 0-15,8-2 0 16,-8 4 0-16,-5-8 0 31,2-1 0-31,-4 4 0 0,6-4 0 0,-7 1 0 16,4-1 0-16,-7-1 0 0,7 1 0 0,-4-1 0 0,1-2 0 15,-1 4 0-15,2-3 0 16,-4 1 0-16,2-4 0 0,1 4 0 0,-19-14 0 16,15 12 0-1,-4 1 0-15,12 6 0 0,-2 1 0 16,10 1 0 15,1 3 0-31,-2 3 0 0,4 0 0 16,-3 0 0-16,1 1 0 0,2 0 0 0,-2 2 0 0,4 0 0 15,-1 0 0-15,2-3 0 0,-2 2 0 16,3 0 0-16,-2-3 0 0,-1 3 0 0,3-1 0 16,-1 0 0-16,-5-1 0 0,4 3 0 0,-3-3 0 0,1 1 0 15,-2-2 0-15,0-2 0 0,-2 0 0 0,1 3 0 0,-1-3 0 16,-4-2 0-16,0 2 0 0,0-3 0 15,0-1 0-15,-7 2-67 0,2-2-325 16,-2 2-10-16,-2-2 34 16,0 0 70-16,-4 0 75 0</inkml:trace>
          <inkml:trace contextRef="#ctx0" brushRef="#br0" timeOffset="2368.1564">112-999 5 0,'0'0'12'0,"0"3"11"0,0-1 6 16,0-2-7-16,3 4-4 0,-3-4-3 0,0 0 1 0,1 0-1 15,-1 0 2-15,0 0 0 16,0 2 1-16,6-2 1 0,-4 0 6 0,-2 0-1 16,0 0 9-16,0 0 1 0,0 0 5 0,0 0 4 15,0 0 4-15,0 0 6 0,0 0 6 0,0 0 4 0,0 0 0 0,0 0 11 16,3 0 3-16,-3 0 4 0,0-2 14 0,0-2-6 15,-3 4 2-15,3-5 2 0,0 4-12 16,-2 1 12-16,2 0 4 0,0 0 4 0,0 0-2 16,0 0 5-16,0 0-17 0,0 0-11 0,2 4-76 31,5 2 0-15,1-1 0-16,-1 0 0 0,0 5 0 0,-1 1 0 0,2-4 0 0,2 3 0 15,-1-2 0-15,3 3 0 16,-4 0 0-16,4-5 0 0,-2 5 0 0,-4-4 0 0,2-1 0 15,-1 4 0-15,4-2 0 0,-7-5 0 16,3 1 0-16,-2 2 0 0,2-6 0 0,-5 7 0 0,1-3 0 16,-3-2 0-16,0-1 0 15,0 3 0-15,4-4 0 0,-4 3 0 0,0 0 0 0,-1-9 0 16,-2 2 0-16,-2 1 0 0,-1-1 0 16,2-3 0-16,-3 1 0 0,2-1 0 15,-2-4 0-15,-1-2 0 0,-1 0 0 0,0-3 0 0,-3-1 0 16,2-1 0-16,1 1 0 0,-2 3 0 15,2 3 0-15,2 0 0 0,2 5 0 0,-1-1 0 0,0 3 0 16,3 1 0-16,0 3 0 0,-1 0 0 16,3 0 0-16,-2 0 0 0,3 0 0 0,-3 3 0 0,3 3 0 15,0 1 0-15,0 2 0 0,0 1 0 0,3 0 0 0,1 1 0 16,0 0 0-16,2 1 0 16,0 0 0-16,0-1 0 0,0 0 0 0,2 0 0 0,-1 2 0 0,4-5 0 15,-5 3 0-15,1-3 0 16,4 3 0-16,-4-1 0 0,-1-3 0 0,2 0 0 0,-4 0 0 0,4 0 0 15,-1-1 0-15,-2-2 0 16,-2 1 0-16,1-5 0 0,-1 0 0 0,-3 2 0 16,1-2 0-16,-1 2 0 15,0 0 0-15,0-2 0 0,-4-4 0 16,2 1 0-16,-3-3 0 0,0 2 0 0,4-3 0 0,-5-4 0 16,-3 4 0-16,1-4 0 0,1-2 0 15,-1 1 0-15,2-1 0 0,0-2 0 16,-1 2 0-16,1 0 0 0,-5 2 0 0,4-1 0 15,2 6 0-15,1-5 0 0,-1 5 0 0,-1 1 0 16,2-2 0-16,2 3 0 0,2-1 0 0,-6 3 0 0,6 2 0 16,0 2 0-1,3 3 0-15,2 0 0 0,-1 5 0 16,4-3 0-16,-4 4 0 0,7-1 0 16,-2 4 0-16,1-3 0 0,-1-2 0 0,2 0 0 0,-2 2 0 15,1-3 0-15,-1 3 0 0,2-3 0 0,-5-1 0 0,1-1 0 16,3 2 0-16,-2-1-354 0,-2-1-40 15,0 2 16-15,0-1 55 0,0-1 76 0,-5 3-103 0</inkml:trace>
        </inkml:traceGroup>
      </inkml:traceGroup>
    </inkml:traceGroup>
    <inkml:traceGroup>
      <inkml:annotationXML>
        <emma:emma xmlns:emma="http://www.w3.org/2003/04/emma" version="1.0">
          <emma:interpretation id="{09AF17BD-51D2-4B9E-B6F3-1EE41F8C8AD8}" emma:medium="tactile" emma:mode="ink">
            <msink:context xmlns:msink="http://schemas.microsoft.com/ink/2010/main" type="paragraph" rotatedBoundingBox="17888,9928 18858,9113 19076,9372 18105,1018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DA412F1-EB36-4D73-98A2-4B00D7EE05D2}" emma:medium="tactile" emma:mode="ink">
              <msink:context xmlns:msink="http://schemas.microsoft.com/ink/2010/main" type="line" rotatedBoundingBox="17887,9928 18858,9113 19076,9372 18105,10187"/>
            </emma:interpretation>
          </emma:emma>
        </inkml:annotationXML>
        <inkml:traceGroup>
          <inkml:annotationXML>
            <emma:emma xmlns:emma="http://www.w3.org/2003/04/emma" version="1.0">
              <emma:interpretation id="{C38F047B-E5F8-4F67-8429-A32A2622AB49}" emma:medium="tactile" emma:mode="ink">
                <msink:context xmlns:msink="http://schemas.microsoft.com/ink/2010/main" type="inkWord" rotatedBoundingBox="17887,9928 18858,9113 19076,9372 18105,10187"/>
              </emma:interpretation>
              <emma:one-of disjunction-type="recognition" id="oneOf1">
                <emma:interpretation id="interp5" emma:lang="en-US" emma:confidence="1">
                  <emma:literal>~</emma:literal>
                </emma:interpretation>
                <emma:interpretation id="interp6" emma:lang="en-US" emma:confidence="0">
                  <emma:literal>.</emma:literal>
                </emma:interpretation>
                <emma:interpretation id="interp7" emma:lang="en-US" emma:confidence="0">
                  <emma:literal>/</emma:literal>
                </emma:interpretation>
                <emma:interpretation id="interp8" emma:lang="en-US" emma:confidence="0">
                  <emma:literal>-</emma:literal>
                </emma:interpretation>
                <emma:interpretation id="interp9" emma:lang="en-US" emma:confidence="0">
                  <emma:literal>_</emma:literal>
                </emma:interpretation>
              </emma:one-of>
            </emma:emma>
          </inkml:annotationXML>
          <inkml:trace contextRef="#ctx0" brushRef="#br0" timeOffset="4979.5786">1150-1208 6 0,'-2'0'3'16,"2"0"5"-16,0 0 4 0,0 0 3 0,0 0 1 0,0 0-4 0,0 0 0 16,0 0-3-16,0 0-5 15,0 0 1-15,0 0 1 0,0 0-3 0,0 0 3 0,0 0 0 16,0 0 1-16,0 0-1 0,0 0 1 16,0 0 2-16,0 0-1 0,0 0 0 0,0 0 2 15,0 0 0-15,0 0 0 0,0 0 0 0,0 0 1 16,0 0 0-16,0-3 2 0,0 3 1 0,0 0-1 0,0-1 2 0,0 1 2 15,0 0-1-15,0 0 3 16,0 0-2-16,0-3 4 0,0 3-3 0,0 0 1 0,0 0-1 16,0 0-4-16,2 0 0 0,-2 0-4 15,0 3 4-15,0-3-2 0,0 0 5 0,0 1 11 0,0 2 6 16,0 1 3-16,4-1-3 0,-4 2-4 0,6-1 4 0,-4 2-9 16,2 1-4-16,-1-3-5 0,2 6 2 15,1-3 0-15,-5 0-3 0,4 0-3 0,1-2 1 0,-2 1 1 16,1 3 3-16,-2-3-5 15,1 1-1-15,-1-3 0 0,2 5-3 0,4 0 10 16,-5-5-9-16,2 0-6 0,8 21 25 16,-11-23-26-1,0-1 1-15,-2 2-3 0,2-2 5 0,-3 2-9 0,1 0 4 16,2-2-3-16,-3 2 9 0,0-3-6 16,0 0 3-16,0 0 1 0,0 3 12 31,0-3 34-16,0 0-41-15,0 0 4 0,-3 0 0 16,3 1-1-16,0 2 2 0,-1-2 1 0,-2 1 1 0,2 2-8 16,-5-1 1-16,-2 1-5 0,4 0 2 15,2 1-9-15,-5-1 5 0,2 1-4 0,-2 1 2 0,-1-2 3 16,4 1-5-16,-2 0 2 0,0 1-7 0,0-2 9 0,1 3-2 16,-2-2 0-16,2 1 0 0,1 1 2 15,-1-3 1-15,-2 3-3 0,2 0-2 0,-5-1 8 0,3 1-6 16,-1-1 0-16,2 1 0 15,-1-3-3-15,-1 3 4 0,1 1 1 0,-2-1-2 0,-2 2 3 0,4-4-6 16,-2 2 3-16,1 3 0 16,1-4 2-16,-1-1-5 0,2 2 1 0,0 0 3 0,0 0-3 15,-1-1 6-15,-3-2 0 0,2 3-7 0,2-1 6 0,-1-1-3 0,-1 1 0 16,1 3 0-16,-1-4 0 16,7 1-3-16,-10-2 3 0,7 0 1 0,-1 0 1 0,-1 3-2 15,0 0 0-15,-1-4 0 16,-1 2 0-16,1 1-5 0,2 1 7 0,-2-3 0 15,0 3-2-15,-1-3 0 0,2 2 5 0,0-3-9 16,-1 3 4-16,-2 3 4 0,1-4-6 0,1 1 0 0,2-1 6 0,-2 3-4 16,2-1-3-16,1-1 3 15,-1-1-3-15,-5-2 5 0,5 3-2 0,-2-2 0 0,4-1-7 0,-3 1 10 16,0 2 0-16,1-1-3 0,4-2 3 0,-9 1-7 0,5 0 6 16,-2 2-2-16,-1-1-2 15,7-1 2-15,-5 1 2 0,1 0-2 0,4 0 4 0,-5-2-9 16,-2 1 5-16,4 0-2 0,2 1 2 15,-4 0 1-15,2-1-1 0,-1-1-3 0,1 0 3 0,-1 2 4 16,-1-2-4-16,2 0 1 0,1 0-1 16,-2-2-2-16,1 5 2 0,-1-2 2 0,1 0-5 0,-2-1 5 15,5 1-2-15,-5-1 1 0,4 1-1 0,-2 3 0 0,4-3-2 16,-6 0-1-16,1 1 7 0,4-3-9 16,-7 1 7-16,5-2 1 0,2 3 0 0,-5 1-3 0,4-5-2 15,-1 5 2-15,-1-4 0 0,1 3 0 16,-2 2 2-16,2-5 0 0,-1 2-1 0,2-2-1 0,-4 5 0 15,5-2-6-15,-5-4 2 16,4 6 8-16,-2-1-3 0,-2-5 0 0,1 3 1 0,1 1-2 16,-1-1 0-16,1 0 0 0,-2-2-6 15,1 5 9-15,1-5-3 0,1 2 0 0,-1-2 3 0,-1 5-3 16,1-6 0-16,-2 4-5 0,6-3 7 0,-2-1-1 0,-2 5 1 16,-2-5-2-16,4 4 0 0,-4-2-5 15,2-2 5-15,2 2 4 0,2-2-4 0,-6 2 0 0,5 0 1 16,-2 1-3-16,1-3 6 15,2 1-6-15,-6-1 2 0,5 0 0 0,-5 0 3 0,1 5-5 16,1-5-3-16,1 2 9 0,-2 0-4 16,4-2 4-16,-5 0-7 0,1 2 1 0,4 1 5 0,-5-2-3 15,4 2 0-15,-4-3 0 0,5 0 0 0,-3 0-2 0,1 0 2 16,-2 0 4-16,2 0-4 0,2 0-2 16,1 0 0-16,-6 0 4 0,1 2 3 15,5-2-7-15,-3 0 3 16,3 0-1-16,-1-2-4 0,-2 2 7 0,3 0-2 0,-2 0 4 0,-1 0-2 15,0 0 5-15,2-4 1 16,-2-1-5-16,-2 5-1 0,2 0 4 0,-1-4-4 16,-1 4-1-16,-2-5 2 0,4 4 1 0,-3-2-1 15,0-1-4-15,0 2 6 0,-2-4-9 0,4 3 10 16,-7 1-7-16,4-3 2 0,-5-1-1 0,5 1-1 0,-1-1-2 16,-1-1 6-16,0 3-7 0,2-3 0 15,-1 0-3-15,1 1-22 0,-2 2-24 0,-2-1-31 0,-1-5-19 16,3 4-27-16,-1 0-18 0,1-1-9 15,-1 0 11-15,-2 2 16 0,0-1 12 0</inkml:trace>
        </inkml:traceGroup>
      </inkml:traceGroup>
    </inkml:traceGroup>
    <inkml:traceGroup>
      <inkml:annotationXML>
        <emma:emma xmlns:emma="http://www.w3.org/2003/04/emma" version="1.0">
          <emma:interpretation id="{17E0D4D4-7B06-4706-8820-52519EE91D2B}" emma:medium="tactile" emma:mode="ink">
            <msink:context xmlns:msink="http://schemas.microsoft.com/ink/2010/main" type="paragraph" rotatedBoundingBox="17705,10209 22237,9354 22464,10556 17932,114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90F8934-1B44-4BC1-A8F9-816AC931DAC4}" emma:medium="tactile" emma:mode="ink">
              <msink:context xmlns:msink="http://schemas.microsoft.com/ink/2010/main" type="line" rotatedBoundingBox="17705,10209 21102,9568 21198,10075 17800,10716"/>
            </emma:interpretation>
          </emma:emma>
        </inkml:annotationXML>
        <inkml:traceGroup>
          <inkml:annotationXML>
            <emma:emma xmlns:emma="http://www.w3.org/2003/04/emma" version="1.0">
              <emma:interpretation id="{B7638161-37E6-4DC1-95FF-B1BC83BF1DDB}" emma:medium="tactile" emma:mode="ink">
                <msink:context xmlns:msink="http://schemas.microsoft.com/ink/2010/main" type="inkWord" rotatedBoundingBox="17704,10214 19641,9841 19735,10327 17798,10701"/>
              </emma:interpretation>
              <emma:one-of disjunction-type="recognition" id="oneOf2">
                <emma:interpretation id="interp10" emma:lang="en-US" emma:confidence="1">
                  <emma:literal>co-stimulators</emma:literal>
                </emma:interpretation>
                <emma:interpretation id="interp11" emma:lang="en-US" emma:confidence="0">
                  <emma:literal>co-stimulator {</emma:literal>
                </emma:interpretation>
                <emma:interpretation id="interp12" emma:lang="en-US" emma:confidence="0">
                  <emma:literal>co-stimulator }</emma:literal>
                </emma:interpretation>
                <emma:interpretation id="interp13" emma:lang="en-US" emma:confidence="0">
                  <emma:literal>co-stimulator s</emma:literal>
                </emma:interpretation>
                <emma:interpretation id="interp14" emma:lang="en-US" emma:confidence="0">
                  <emma:literal>co-stimulator .</emma:literal>
                </emma:interpretation>
              </emma:one-of>
            </emma:emma>
          </inkml:annotationXML>
          <inkml:trace contextRef="#ctx0" brushRef="#br0" timeOffset="5914.4532">82 36 15 0,'5'-4'34'15,"-5"1"3"-15,0-1-8 0,0 1-4 0,0-1 1 16,0-3-2-16,-5 4 6 0,5 3 7 0,-1 0 4 16,-2 0 2-16,0 0 4 0,1 0-1 0,-1 6 8 0,-1-2 10 15,1 3 11-15,-2 0 11 0,-2 4 4 0,0-1-3 0,1 1-7 16,-5 0-14-16,4 4-10 0,-1-3-4 15,4 3-9-15,-1 1-22 0,2-2-12 0,3 3 3 16,0-5-9-16,3 3 2 0,2-1-8 0,-1-3 3 0,4-3 8 16,2-1-8-16,-1 4-5 0,3-5-10 15,3-2-11-15,0 0-5 0,-2-4-14 0,-1-4 0 0,6 0-3 16,-4-2-3-16,3-1 5 0,-5-4-2 16,2 3 4-16,1-3 6 0,0 0 5 0,-3 2 8 0,-1 0 0 15,-2 2 2-15,-1-1 6 16,-1-1 7-16,-2 1 3 0,-1-2 3 0,2 5 4 0,-6 3 0 15,0-2 7-15,0 3 4 0,0 1 2 16,0 0 9-16,-3 0 2 0,0 1 9 0,-1-1 7 0,-1 6 6 16,1-2 0-16,-2-3 1 0,4 5-11 0,-1-2-4 0,3 3-7 15,0 0-5-15,0-1-9 0,0-5-3 16,0 3 3-16,5 2-11 0,-2-5 0 0,1 2 5 0,2-2-2 16,0 2 3-16,2-1-2 0,4-2-4 15,-5 0 3-15,4-5-8 0,0 4 8 0,-5 1-6 0,5-4 7 16,-2-2-7-16,3 2 3 15,-2 0-2-15,-2-3 4 0,1 1 0 0,1-2-4 0,-4-2 2 16,1 2 3-16,-1-2-10 0,0 0 9 0,0 0-2 0,-1 4 2 0,-1-4-5 16,-4 2 6-16,0-3-1 15,0 4-4-15,-3-4 2 0,-1 4 0 0,-4-3 0 0,2 2 0 16,-4 2 0-16,1 1 0 0,-3 3-2 16,-3 2 2-16,0 0 0 0,-1 0-3 0,-1 0 3 0,6 0 0 15,-4 3 3-15,0 1-6 0,3 2 4 16,3 1-1-16,-2-3-3 0,4 3 3 0,1 0 0 0,0-3-5 15,5-1-10-15,-2 4-7 16,3-3-24-16,0 0-20 0,0 2-19 0,3-3-16 0,-2 2-7 16,5 1 3-16,-2-1 0 0,1-1 11 0,2 0 16 0,2-2 14 0,-1 0 6 15,4 2 3-15,-2-4-31 16</inkml:trace>
          <inkml:trace contextRef="#ctx0" brushRef="#br0" timeOffset="6170.0522">600 1 68 0,'0'0'56'0,"0"0"-2"16,0 0-6-16,0 0 0 16,0 2 8-16,0-2 0 0,0 1-9 0,-3 3-4 0,1-4-3 15,2 3 8-15,2-3 1 0,4 0-1 16,-5 0-4-16,14 4 69 0,-1-4-77 15,12-4-15 1,-15 4-21-16,1-3 1 0,-3-1-8 0,1 1-14 16,-1 1-25-16,2 0-20 0,-5 2-11 0,1-5-14 0,3 3-3 15,-2 0 1-15,-2 2 8 0,0-4 10 16,0-1 6-16,0 1 5 0</inkml:trace>
          <inkml:trace contextRef="#ctx0" brushRef="#br0" timeOffset="6550.097">925-170 14 0,'-6'-1'38'0,"4"-5"4"0,-2 3-7 0,-2 3-7 16,2 0-2-16,-1 0 6 0,-2 2 9 16,-1-1 5-16,1 2 4 0,-5 1 3 0,4 0 7 0,-1 6 11 15,0-2 6-15,-1 0-4 16,3 1-2-16,-1-2 0 0,2-1-14 0,0 1-4 0,2-1-5 0,-1-1-4 15,2 2-4-15,3-1-12 16,0-2-2-16,0-1-8 0,0 1-5 0,6 2-3 0,-1-5 0 16,2 5-7-16,-1-2 6 0,5-3-4 0,-3 2-9 0,3 1 4 0,1 0 2 15,0-1 2-15,-3 0-2 16,6 0-2-16,-6-1-3 0,4 1 3 0,-4-2 0 0,0 4 0 16,-2-1 0-16,1 3 0 0,2-3 0 15,-4 2 3-15,0 1-5 0,-4 0 2 16,-2-1 0-16,3 1 1 0,-3 1 1 0,0-4-2 0,-3 2-2 15,-5 0 2-15,4-1 2 0,-5 2-1 0,-2 0-1 0,4-3 0 16,1 3 2-16,-2-3-8 0,4-2-18 0,-6-2-27 0,7 0-29 16,-2 0-25-16,1-2-13 0,-4-2-13 15,7-1-1-15,-2-1 7 0,3-5 16 0,-3 1 14 0,1-1 10 16,2 0-49-16</inkml:trace>
          <inkml:trace contextRef="#ctx0" brushRef="#br0" timeOffset="6880.0848">1092-418 69 0,'0'0'47'16,"3"0"-8"-16,-3 0-12 0,0 0 1 15,0 4 8-15,0 3 0 0,0 0-4 0,0 3-3 0,-3 4 1 16,3-3-2-16,0 4 2 15,-2 3-1-15,2 0 7 0,0 3-1 0,2-2-3 0,1 3 0 16,0-1-7-16,-2 1-1 0,5-1-5 0,-1 4-8 0,-1-4 0 16,1-1-4-16,-2-2-4 0,1 4 2 15,-1-3-3-15,-1-3-2 0,4 4 0 0,-5-3 0 0,2 1 4 16,2-5-7-16,-5 2 1 0,0-5 2 16,3-3-2-16,-3-3-8 0,0 3-6 0,0-3-17 0,0 3-5 15,0-7-7-15,0 1-9 16,0-1-4-16,-6 0-2 0,1-1 5 0,4 1 5 0,-5-5 4 0,1 2 6 15,-2-4 4-15,5 3 4 16,-5-6-2-16,2 3 3 0,-1-6 6 0,-1-2-10 0</inkml:trace>
          <inkml:trace contextRef="#ctx0" brushRef="#br0" timeOffset="7225.1758">1037-70 11 0,'-5'-2'27'16,"4"-2"15"-16,-5 0-6 0,6 4-8 0,-5 0-2 0,5-2 5 16,-1-2 9-16,-2 3 4 0,0-5-2 15,3 6-1-15,0 0 0 0,0-1 3 0,0-5 3 0,6 6-2 16,-5 0 2-16,4-1-6 15,2 1-6-15,4-3-11 0,-5 2-10 0,1-3-5 16,4 4-3-16,-2 0-3 0,1-5-3 0,-4 1 0 0,7 2-10 16,-4 2-19-16,0-2-20 0,2 0-12 0,-4-3-10 0,2 3-1 0,2-2 2 15,-5 4 7-15,1-2 6 16,0-3 11-16,4 3 5 0,-7-2 3 0,4 3 3 0,-4-5 6 16,1 2 7-16,-1 3-4 0,2-5 23 15,-4 6 3-15,2 0 3 0,-1 0 4 0,-3 0 12 0,5 0 18 16,-5 3-3-16,3 1-5 0,-3 0-3 15,1 2 2-15,-1-5 3 0,0 5 7 0,0 1 3 0,0-1-3 16,3-1 2-16,0 3-2 0,-1-1 4 0,-2-3 3 0,3 1 1 16,0 2 0-16,-2 0-8 15,3-1-7-15,2 4-5 0,-4-3-5 0,-2 1-13 0,4-1-5 0,-1 0 3 16,0-2-2-16,-1 2-4 16,1-3 1-16,1 5-8 0,-4-5-9 0,0-2-13 0,0 2-16 15,5-4-14-15,-5 0-15 0,0 0-9 16,0 0-3-16,0-4 9 0,0 2 7 0,0-2 3 0,0-1-42 15</inkml:trace>
          <inkml:trace contextRef="#ctx0" brushRef="#br0" timeOffset="7395.4906">1216-254 31 0,'-3'-3'59'0,"1"-3"-11"15,-1 6-10-15,0-4-6 16,3 4-4-16,0 0-3 0,0-1-10 0,0 1-8 15,0 0-5-15,0 0 0 0,0 0 0 0,0 0-1 0,3 0 0 16,2 0-1-16,-2 0-9 16,-2 0-7-16,5 0-9 0,-1 0-8 0,-4 0-3 0,5 1-8 0,-1-1-6 15</inkml:trace>
          <inkml:trace contextRef="#ctx0" brushRef="#br0" timeOffset="8096.51">1386-217 60 0,'4'5'56'0,"2"-1"-10"16,-4 2-9-16,-2-6-5 0,0 1 5 15,0 2 2-15,0 0-3 0,0 1-1 16,6-1-7-16,-6 1 2 0,0 3-2 0,0-1 3 0,0 2 1 16,0 0-6-16,1-1-10 0,4 4 2 0,-5-1-3 0,0 1 4 15,0-2-9-15,0 4-6 0,6-2-1 0,-6 0 0 0,0-2-3 16,1-4 2-16,-1 5-2 15,0-3 2-15,0-2 1 0,0 4-1 0,0-3-2 16,0-1 1-16,0-3-1 0,0 0 5 0,0-2-2 16,0 0 4-16,0 0-2 0,0 0 0 0,0 0-3 0,0 0 1 15,0-4-3-15,0-1 2 0,0 3 1 0,0-2-2 0,0-1-1 16,0-3 0-16,0 0 4 0,0-3-3 16,5 0-1-16,-5-2 0 0,3-4 0 0,1 3 0 0,-1 1 0 15,1-2-3-15,-1 2 5 16,-1 1 1-16,-2 1-2 0,6-1-1 0,-5 7 3 0,4-5-2 15,-2 3 1-15,0 4-2 0,-3-2 3 16,1 5-8-16,4-2 3 0,1 2 5 0,-5 0-5 0,5 0 5 16,-4 0-1-16,2 7 1 0,4-5-5 15,-5 2 5-15,1 3 0 0,1 0 3 0,-1 0-2 0,-1 4-7 16,4 3 6-16,-4 0 2 0,2-7-7 0,-1 4-1 0,-1-2 3 16,3 2 2-16,-6-4-5 15,6 3 3-15,-6-3 0 0,2-2 0 0,4 2 0 0,-6-2 3 0,1 0 0 16,2-3-1-16,-3 2-2 15,0-3 0-15,2-1 0 0,-2 0 4 0,0 0 0 16,0 0 5-16,0 0-6 0,3-4-3 16,-3 1 0-16,-3-4 1 0,3-1-1 0,0 1 0 0,0-3 0 15,0 0 3-15,0-3-5 0,0 2 2 0,0-2 0 0,6 2-3 16,-5-1 3-16,4 1 2 0,-2-1-4 16,0 4 5-16,-2-3-3 0,7 5 0 0,-4-3-3 0,2 2 3 15,-1 1 0-15,-4 2 0 16,9 4-1-16,-8 0-1 0,4 0 2 0,0 4 0 0,-3 1 3 15,1 1-3-15,-4 3-2 16,0-1-1-16,0 6 7 0,0-3-2 0,8 2-2 0,-4-1-2 16,-1-1 4-16,2 0-4 0,-2-1-2 0,1-1-3 0,-1 2-5 15,-1-4-7-15,4 6-8 0,-5-8-2 16,4 5-7-16,1-3-6 0,-5-4-8 16,3 1-3-16,4 7-106 15,-4-11 109-15</inkml:trace>
          <inkml:trace contextRef="#ctx0" brushRef="#br0" timeOffset="8426.0327">1782-248 46 0,'0'-4'51'16,"0"2"-7"-16,0 2-3 0,0 0-6 16,0-3 8-16,0 3 5 0,0 0 6 0,0 0-7 0,0 3-4 15,0 3-3-15,0-1 0 16,0 3-2-16,6 1-4 0,-4 0 5 0,-2 0-5 0,4 1-5 0,-1 0-1 15,2 1 2-15,-2 0-8 16,-2-4-1-16,5 3-7 0,2-5-4 0,-7 2 2 0,7-1-6 0,-4 1-2 16,1-1-3-16,1-2 1 0,-5 1 0 0,7-5-1 0,-4 2 2 15,2-2 0-15,-2 0-3 16,4 0 3-16,-2-4-3 0,1-1 0 0,1 3 2 0,-4-2-2 0,4-1 0 16,-5-1 0-16,-3-1-2 15,7 1 5-15,-5-1-6 0,2 1 3 0,-4-5 2 0,6 4-2 16,-6 0 0-16,2-4-2 0,-2-2 5 15,0 6-5-15,-2-4-8 0,-4 0-6 0,5 0-4 0,-4 2-5 16,5-1-6-16,0-1 4 0,0 3-6 16,0 1-5-16,-6 1-2 0,5-1-12 0,-2 3-8 0,1-2-1 15,2 5-5-15,0 1 4 0,0-3 4 0,-3 2 1 0,-1 1 7 16,1 0-4-16,0 0 5 0</inkml:trace>
        </inkml:traceGroup>
        <inkml:traceGroup>
          <inkml:annotationXML>
            <emma:emma xmlns:emma="http://www.w3.org/2003/04/emma" version="1.0">
              <emma:interpretation id="{0C6EA702-DB9E-4923-A298-660BB1FF9BD6}" emma:medium="tactile" emma:mode="ink">
                <msink:context xmlns:msink="http://schemas.microsoft.com/ink/2010/main" type="inkWord" rotatedBoundingBox="19781,9858 21110,9608 21198,10075 19869,10325"/>
              </emma:interpretation>
            </emma:emma>
          </inkml:annotationXML>
          <inkml:trace contextRef="#ctx0" brushRef="#br0" timeOffset="9146.2907">2024-485 52 0,'-3'-10'50'0,"0"-1"-10"0,2 5-6 0,1-2-4 16,0 1 0-16,0 1 6 0,0 2-1 15,0 1-7-15,0 3-1 0,0 0-1 0,0 0-1 16,0 0 9-16,1 0 2 0,5 3 6 0,-4-3 3 15,-2 7-6-15,3 1-7 0,1 2-5 0,-1 4-6 0,-2 4 0 0,4-4-12 16,-5 3-4-16,0 4-2 0,3 0 0 16,-3 0-6-16,4 0 6 0,-1-1-2 0,0 0-1 15,-3-4-6-15,2 4-3 0,-2-5-13 0,4 2-4 0,2-3-9 16,-4-2-3-16,2 2 0 16,2-6 0-16,-1 0-3 0,2 2-7 0,1-3 9 0,4-3 9 0,-1-2-5 15,1-2 3-15,2 0-3 16,1 0 2-16,0-6 7 0,-2 2 1 0,2 1 6 0,0-4 4 15,-2 3 1-15,1-6 0 0,-2 5 3 16,0-4 0-16,-3 0 5 0,1 1 3 0,2-1 3 0,-6 0 2 16,1 3 5-16,-4-1 3 0,0 2 2 0,-3-2 2 0,0 0 1 15,0 1 2-15,0-4 7 0,-6 3 3 16,5 3 2-16,-5 3 7 0,0-3 1 0,0-1 9 0,0 3-3 16,-1 2-1-16,2 0-3 15,-2 0-7-15,-1 2-5 0,4 0 3 0,-4 1 5 0,4 2 1 0,-7 5-2 16,4-3-1-16,2 0 3 15,1 4-5-15,-1 0-3 0,-1 0-5 0,5 0-10 0,1 0-9 16,-3-1 5-16,3-1-8 0,0-2-1 16,3 0 2-16,4 0-2 0,-5 0 2 0,2-3 0 0,2-2-6 15,0 2-1-15,2-4-6 0,2-4 0 0,-1 2-4 0,2-2-3 16,-4-3 1-16,2 0-4 0,-2 2-3 16,2-2 5-16,2-1-1 0,-4-1 4 0,-1-2 1 0,2 2 2 15,-1 2 3-15,-2-4 1 0,-1 0 6 16,2-1-1-16,2 1 1 0,-7 3 4 0,-1-3-1 0,0 3 0 15,0 1-2-15,0 0 0 16,0 6 5-16,0 1 0 0,-1 0 1 0,1 0 0 0,-6 1 0 16,1 4 3-16,2-1 1 0,2 5-1 0,-4-1-3 0,2 0 2 0,0 5-6 15,3-6 3-15,0 3-5 16,0-2 6-16,0 2-4 0,6-3 2 0,-1 0-4 0,-1-1 4 16,4 3-4-16,-1-2 2 0,6-1 0 15,1-2-3-15,2 1 0 0,1-3-6 0,-2-2-8 0,4 0-2 16,-6 0-2-16,2 0-4 0,0 0-1 15,-1-2-13-15,4-1-11 0,-7-1-8 0,1 0 1 16,0-3-3-16,0 1 9 0,-3-1 6 16,2 1 6-16,-4-3 0 0,-1-2 1 0,2 0 7 0,-2-3-12 15</inkml:trace>
          <inkml:trace contextRef="#ctx0" brushRef="#br0" timeOffset="10218.5605">2570-366 69 0,'-6'-5'51'0,"1"0"-5"0,5 5-5 0,0-6-3 16,0 2 1-16,0-3-6 0,0 3-4 0,5 0-3 0,1-2-2 16,-5-5 3-16,7 7-1 0,-4 1 1 15,4-4 1-15,-1 6-4 0,2-5-5 0,-1 6-4 16,-1-1-2-16,4 1-4 0,-6 0-6 16,6 0-1-16,-2-3 0 0,-2 3-4 0,4 0 2 0,-5 0 0 15,1 0-4-15,1 0 5 0,2 0-1 16,-4 0-4-16,2 3-1 0,-1-2 3 0,-3 5-1 0,2-5 1 15,-4 3 0-15,2 2-2 0,-4-2 4 16,0 7 0-16,6-5 0 0,-6 2 4 16,0 3-2-16,0 0 4 0,0 0 3 0,0-1 3 0,0 4-3 15,5-2 7-15,-4 2 1 0,5-3 4 0,-4-1 1 16,2 1-2-16,-1-1-3 0,2-3-3 0,2 0-3 16,1 1 8-16,1-3-4 0,1-1-4 0,2-2-1 0,-3 1-4 15,-2-3 0-15,4 0-3 0,-4-5 1 16,-1 1 2-16,6-3-4 0,-1 1 2 0,-2-3-4 0,-2 4 0 15,3-5-2-15,-5 2 0 0,2-4 3 0,-5 1-1 16,4 0-2-16,-5 3 0 0,-1-3 2 16,0 0-4-16,0 1-1 0,-1-1 2 0,-2-1 1 0,-2-2 2 15,-2-1-5-15,-1-1 5 0,-1 5-5 0,-1 1 8 0,6 4-5 16,-4-1 2-16,1 3 2 0,-2 0 1 16,1 4-2-16,-2 0 5 0,1 1-2 0,0 4 0 0,-2 0 2 15,7-4-3-15,-3 6 3 16,-1 0-6-16,4-3 1 0,-1 0 4 0,2 0-8 0,2-1 4 0,1 1-3 15,0-1 2-15,0 1-4 16,0 2-8-16,1-1-5 0,4-5-7 0,1 0-11 0,0 0-3 16,1 0-12-16,0 0 1 0,5 0-4 15,-1 0-1-15,1-5 1 0,-3-1 6 0,3 6 10 0,-2-6 6 16,2 5 9-16,0-2 8 0,1-1 5 0,2 3 6 0,2-5 1 16,-5 6 2-16,1 0-2 0,-1 0 4 15,-3 0 2-15,1 6 8 0,-5-5 9 0,4 7 52 16,-5-2-27-16,2-2-2 15,-4-1-1-15,-2 4 0 0,3 0-8 0,-3 0 0 0,4 0-12 0,1 25 23 32,-5-24-37-32,3-1-7 0,-3-1-2 0,0 0 0 0,0 1 3 15,0 0-2-15,0 0-1 0,0-3 0 0,0-1-2 0,0 0 7 16,0-2-3-16,0 2 29 16,-3-3-24-1,3-14-5 1,0 7-2-16,0-3 0 0,0 2 0 0,0-5 2 15,0 0-1-15,0 1-1 0,3-4 4 16,-3-2-4-16,0 0 3 0,3 0-3 0,-3 0 0 0,1 2-5 16,2 2 7-16,-1 0-4 0,4 3 2 15,-5 0-7-15,2 1-5 0,1 3-8 0,1-3-5 16,1 6-7-16,0-3-5 0,0 3-9 0,0 0-3 16,1 4-8-16,4-2-1 0,-4 2 0 0,2 0-2 15,0 0 5-15,-3 0 8 0,3 0 1 0,3-5 1 0,0 5 6 0,7-1 11 16,1-2-20-16</inkml:trace>
          <inkml:trace contextRef="#ctx0" brushRef="#br0" timeOffset="9410.4586">2586-617 61 0,'-4'-7'50'0,"-2"3"-11"0,0-3-8 15,0 1-5-15,1 2 1 16,1 1 0-16,1 1-3 0,-1 2-5 0,2 0-1 0,2 0 3 0,-3 0 5 16,0 0 10-16,3 4 4 15,0 4 0-15,0 3-4 0,6 6-6 0,-2 0 1 0,1-1 2 16,-1 3 3-16,-1 2-4 0,2 4-3 0,-1-3 1 0,4-1 0 16,-1 4-6-16,1-6-1 0,-1 2-6 15,-1 0-4-15,2-3-8 0,-1 2 3 0,1-3-8 0,-1 1 5 16,0-1-7-16,-2-2 4 0,2-1-4 0,-7-2-7 15,5 1-10-15,-5 0-17 0,3-2-4 16,-3-4-12-16,1-1-16 0,-1-2-5 0,0 0-9 16,0-1-1-16,0-2 1 0,0-1 10 0,0 0 11 0,0-4 1 0,0 0 8 15,-1-3-23-15</inkml:trace>
          <inkml:trace contextRef="#ctx0" brushRef="#br0" timeOffset="10478.4284">3347-582 7 0,'6'0'22'0,"0"0"16"16,-2 1 0-16,-2-1-10 0,-2 0-4 15,6-4-4-15,-5 0 7 0,-1 1 3 0,0 3-1 0,0-1 2 16,0-5 3-16,0 6 3 0,-1 0 4 16,-2 0 4-16,0 0 3 0,1 0 7 0,-1 0 3 0,2 6 8 15,-5-5-6-15,1 3 2 0,1 2 10 0,-1-3-2 0,-2 3 3 16,2 1-4-16,0 1-6 0,0-1-12 15,-2 0-2-15,5 0-12 0,-1 3-13 0,0-3-2 0,2 1-4 16,-2-2-5-16,3 2-5 16,0 2-3-16,0-2 4 0,4-1-2 0,2 2-6 0,-4-3-1 0,5 3 0 15,-2-4 5-15,2 6-5 16,0-6 0-16,-2 5-5 0,2-4 11 0,-2-1-8 0,2 2 2 16,1-1 3-16,1 1-2 0,-2-2 2 15,-1 1-1-15,0-1-7 0,0 0-2 0,-4-4-27 0,-2 4-26 16,0-5-43-16,-8 4-43 0,2-4-43 0,-7 2-24 0,-1-2 7 15,-2 0 25-15</inkml:trace>
        </inkml:traceGroup>
      </inkml:traceGroup>
      <inkml:traceGroup>
        <inkml:annotationXML>
          <emma:emma xmlns:emma="http://www.w3.org/2003/04/emma" version="1.0">
            <emma:interpretation id="{076F95DE-1C3C-4467-98AA-3BAB9F6400A0}" emma:medium="tactile" emma:mode="ink">
              <msink:context xmlns:msink="http://schemas.microsoft.com/ink/2010/main" type="line" rotatedBoundingBox="19952,10675 22291,9780 22473,10255 20134,11151"/>
            </emma:interpretation>
          </emma:emma>
        </inkml:annotationXML>
        <inkml:traceGroup>
          <inkml:annotationXML>
            <emma:emma xmlns:emma="http://www.w3.org/2003/04/emma" version="1.0">
              <emma:interpretation id="{B8941456-0312-4186-9AFB-4EE7AD89ACF4}" emma:medium="tactile" emma:mode="ink">
                <msink:context xmlns:msink="http://schemas.microsoft.com/ink/2010/main" type="inkWord" rotatedBoundingBox="19952,10675 22291,9780 22473,10255 20134,11151"/>
              </emma:interpretation>
            </emma:emma>
          </inkml:annotationXML>
          <inkml:trace contextRef="#ctx0" brushRef="#br0" timeOffset="12090.8888">2179 267 32 0,'0'6'38'0,"6"-6"-10"16,-6 4-8-16,0-4-6 16,0 0-3-16,0 1 4 0,2 1 2 0,-2 1 0 0,4 1-2 15,-1-3 2-15,2 4-1 0,1 0 1 16,-2-1 1-16,0 3-4 0,4-3 2 0,-1 0-2 0,2 0-1 16,3 0 1-16,3 0-4 0,2 3 2 15,-1 0-1-15,3 0 1 0,-1-1-3 0,0 2 0 0,5 3 2 16,-1 6-5-16,-1-6 5 0,3-2-4 15,-1 2 5-15,4-2-2 0,0 2-4 0,2-6 1 16,-3 5 0-16,3-3-5 0,2-1 3 0,0-5 2 0,4 2-3 0,-3 4-2 16,4-6 0-16,-1-2-2 15,0-2 2-15,7 3 0 0,-5 0-4 0,7-7 2 0,0 0 3 0,-3 0-3 16,5-4 1-16,-3-4-4 16,0 1 4-16,1-1-3 0,0 0 2 0,3-2 1 0,-1-1-1 15,-1 4 3-15,-2-1-6 0,3 0 3 0,-3-3 0 0,-2 0-3 0,2 1 3 16,-4 3-3-16,4-4 3 0,-7 0-6 0,2 2-2 15,-2 1-5-15,1-1 3 16,-4-2-2-16,2 0 2 0,-3 4 7 0,-2-1-4 0,2 0 2 16,-4-3 5-16,-1 0-2 0,1 0 4 15,-4 1-2-15,3-1-2 0,-3 1 2 0,-2-3 1 0,-4 4 0 16,4-1 3-16,-2 0 0 16,-4 3 0-16,0-2 0 0,2 1 3 0,-4-2-1 0,1 2 2 0,-3-1-4 15,4 1 4-15,2-2 2 0,-5 4-1 0,2 0 1 0,0 0 0 16,37-46 66-1,-41 51-61-15,-5 0-5 0,0 1 0 16,1-1-3-16,-1-1-5 0,2 0 5 16,-1 2-9-16,-2 0 6 0,0 0-4 0,0 0 0 0,-4 0 0 15,5 4 2-15,-4-2-5 16,2-1 3-16,-1 6 3 0,-3-4 0 0,0 4-6 0,0-2 3 0,0 2 2 16,5 0-2-16,-5 0 2 15,0 0-2 1,-9 2-2-1,4 2-1-15,-1-4 3 16,2 0-2-16,-3 6 2 0,-1-1 0 0,4-5 0 0,-5 3 0 0,1 1 0 16,-2 2 0-16,4-5-6 0,-5 2 1 15,-1 1-2-15,5-1-1 0,-2-2 6 0,-3 1 2 0,0 2-6 16,2-4 4-16,-2 5 2 0,4-5-2 16,2 0-1-16,-7 5-2 0,7-5 5 0,-4 1-5 0,-2 4 1 15,3-5 1-15,-2 4 5 0,2-2 0 0,2 1 0 0,-4-3-5 16,5 1 5-16,0-1-2 0,2 3-3 15,2-1 1-15,-5-2 3 0,3 0-1 0,-4 0 0 0,5 2 7 16,0-2 1 0,-1 0-6-16,4 0-2 0,-2 0 5 0,7 0-7 15,-1-2 2-15,-4 0 2 0,0 2 0 0,0-3-1 0,0 2 2 16,5 1-2-16,2-3 6 16,-3-1 0-16,4 2-1 0,-4-3 0 0,2 4-1 0,0-4 0 15,2 0 3-15,-1 5-2 0,4-6 1 16,-2 2-2-16,-2 0 6 0,2 0-4 0,2-3-2 0,-3 1 3 15,4 1-2-15,0-1 0 0,3-1 5 16,0 0-3-16,-6 3 0 0,6-3 0 0,0 3-2 0,-2 0 2 16,-1 0-4-16,0-3 1 0,-1 3-1 0,1 0 5 0,-3 0-6 15,-2-2 3-15,3 6 0 0,-5-4 0 16,-1 0 2-16,1 2-2 0,-1 2 4 0,2 0-1 0,-6 0 1 16,0 0 5-16,0 0 2 0,0 0 3 15,0 0 1-15,0 0 0 0,0 5 1 0,-6-4-2 0,2 3 7 16,2 2-10-16,-1-2 2 15,-4 0-10-15,5 3-3 0,-4-3 3 0,2 4 1 0,2 0 2 0,-3 2-2 16,3 1 1-16,-4 0 7 16,2-1 2-16,2 4-6 0,-1-2 12 0,0 1-2 0,3 0-4 15,0 2 0-15,0-1 3 0,0 3-8 0,0-4-8 0,0 1-6 0,0 1 1 16,6-1 1-16,-6-3 1 16,0 1-17-16,0-1-15 0,0 0-32 0,0-3-41 0,0-2-42 15,0 0-23-15,0-5-13 0,0-1 0 16,-6 0 23-16,6-3 22 0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39:04.53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5DF9848-9528-47A5-8852-0C8D740D42B0}" emma:medium="tactile" emma:mode="ink">
          <msink:context xmlns:msink="http://schemas.microsoft.com/ink/2010/main" type="inkDrawing" rotatedBoundingBox="2256,6191 2390,7697 2076,7724 1942,6219" shapeName="Other"/>
        </emma:interpretation>
      </emma:emma>
    </inkml:annotationXML>
    <inkml:trace contextRef="#ctx0" brushRef="#br0">132 5 34 0,'2'0'34'0,"-2"-3"-9"0,3 2-2 15,-3 1-3-15,0 0 4 0,0 0 2 0,0 0 5 0,0 0 1 16,0 0 10-16,0 0 2 0,0 0 6 0,-3 1 8 0,3 2 6 15,0-3 3-15,-2 1-2 16,-8 13 171-16,-2 12-4 16,3-4-92-16,-25 79 333 15,19-55-304-15,6 5-11 0,-3 3-158 0,4 7 0 16,-1 3 0-16,3 0 0 0,2 3 0 16,-1-2 0-16,5 1 0 0,5 1 0 0,2-8 0 0,1 1 0 15,1-4 0-15,3-1 0 0,3-6 0 16,1 4 0-16,2-8 0 0,-2-1 0 0,5-6 0 15,-1 1 0-15,-1-3 0 0,3-3 0 0,2-4 0 16,0-1 0-16,3-3-289 0,1-3-124 0,4-2 13 0,-1-3 54 16,0-3 75-16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39:05.99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  <inkml:brush xml:id="br1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BADA08F-903D-4FB4-A5BA-C206C598040C}" emma:medium="tactile" emma:mode="ink">
          <msink:context xmlns:msink="http://schemas.microsoft.com/ink/2010/main" type="writingRegion" rotatedBoundingBox="19458,6535 27004,6519 27006,7300 19460,7317"/>
        </emma:interpretation>
      </emma:emma>
    </inkml:annotationXML>
    <inkml:traceGroup>
      <inkml:annotationXML>
        <emma:emma xmlns:emma="http://www.w3.org/2003/04/emma" version="1.0">
          <emma:interpretation id="{3E5B1013-DEF7-4044-A13C-29BD1B363DF6}" emma:medium="tactile" emma:mode="ink">
            <msink:context xmlns:msink="http://schemas.microsoft.com/ink/2010/main" type="paragraph" rotatedBoundingBox="19458,6535 27004,6519 27006,7300 19460,73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DA824B9-4312-4AC5-BED1-898EE5EF2F14}" emma:medium="tactile" emma:mode="ink">
              <msink:context xmlns:msink="http://schemas.microsoft.com/ink/2010/main" type="line" rotatedBoundingBox="19458,6535 27004,6519 27006,7300 19460,7317"/>
            </emma:interpretation>
          </emma:emma>
        </inkml:annotationXML>
        <inkml:traceGroup>
          <inkml:annotationXML>
            <emma:emma xmlns:emma="http://www.w3.org/2003/04/emma" version="1.0">
              <emma:interpretation id="{DCD182C1-9F4B-4D38-9336-45D2BA77633B}" emma:medium="tactile" emma:mode="ink">
                <msink:context xmlns:msink="http://schemas.microsoft.com/ink/2010/main" type="inkWord" rotatedBoundingBox="19458,6751 20022,6750 20024,7315 19460,7317">
                  <msink:destinationLink direction="with" ref="{2DDDFAB2-5A3A-4964-A64B-5A0DEC5E55B5}"/>
                </msink:context>
              </emma:interpretation>
              <emma:one-of disjunction-type="recognition" id="oneOf0">
                <emma:interpretation id="interp0" emma:lang="en-US" emma:confidence="0">
                  <emma:literal>x</emma:literal>
                </emma:interpretation>
                <emma:interpretation id="interp1" emma:lang="en-US" emma:confidence="0">
                  <emma:literal>X</emma:literal>
                </emma:interpretation>
                <emma:interpretation id="interp2" emma:lang="en-US" emma:confidence="0">
                  <emma:literal>+</emma:literal>
                </emma:interpretation>
                <emma:interpretation id="interp3" emma:lang="en-US" emma:confidence="0">
                  <emma:literal>*</emma:literal>
                </emma:interpretation>
                <emma:interpretation id="interp4" emma:lang="en-US" emma:confidence="0">
                  <emma:literal>t</emma:literal>
                </emma:interpretation>
              </emma:one-of>
            </emma:emma>
          </inkml:annotationXML>
          <inkml:trace contextRef="#ctx0" brushRef="#br0">592 338 59 0,'0'-7'57'15,"0"4"-5"-15,3-5 2 0,-2 5 8 16,-1 0 17-16,0 3 11 0,0 0 17 0,0 0 16 0,0-3 20 16,0-1 19-16,0 4 16 0,0 0 10 0,0 0 6 0,0 0-1 15,0 0 27-15,5 4-134 16,-2-1-86-16,4 1 0 0,1 3 0 0,1 3 0 0,7 1 0 0,-1-1 0 16,4 5 0-16,-2 0 0 15,2 7 0-15,5-4 0 0,0 2 0 0,1 1 0 0,-4-2 0 16,3 2 0-16,3-1 0 0,-3-3 0 15,-1 1 0-15,1 0 0 0,-1-2 0 0,-2-1 0 0,-2 1 0 16,-1-5 0-16,0 4 0 0,-3-8 0 16,-3 6 0-16,3-6 0 0,-1 1 0 0,-8-2 0 0,2-1 0 15,-1 0 0-15,-2 1 0 0,-2-6 0 0,-3 3 0 0,3-3 0 16,-3 2 0-16,0-2 0 16,-6-2 0-16,-2-1 0 15,2-3-18-15,0 1-388 0,-3 0 5 16,1-1 35-16,-3-2 66 0,2-2 67 0,-1-1-89 0</inkml:trace>
          <inkml:trace contextRef="#ctx0" brushRef="#br0" timeOffset="505.3382">929 241 7 0,'4'0'10'16,"1"0"12"-16,-1 0 5 0,2 0-7 15,-4 0-3-15,-2 0-4 0,3 0 2 0,-2 0 2 0,2 0-2 16,0 0 5-16,-1 0-3 16,1 0 3-16,0 0 3 0,-2 0 4 0,2 0 9 0,-1 0 0 15,-2 0 7-15,3 0 2 0,0-4 7 0,-3 4 11 0,1 0 4 16,-1 0 11-16,5 0 13 0,-5 0 14 16,2 0 18-16,-2 0 7 0,0 3 27 0,3-2 35 0,-3 3 41 15,0 2 42-15,0-1-224 0,0 2-51 16,-5 4 0-16,-1 1 0 0,-6 2 0 0,-2 4 0 0,-4 5 0 15,-4 0 0-15,-5 3 0 0,2 3 0 16,-5-2 0-16,-1 2 0 0,-1-2 0 0,7 4 0 0,-5-2 0 16,6-1 0-16,3-2 0 15,-1 0 0-15,3-2 0 0,2-6 0 0,2 2 0 0,2-3 0 0,2-2 0 16,7-1 0-16,-4-2 0 0,5-3 0 0,2 1 0 0,-2-5 0 16,3-3 0-16,0 3 0 15,4-1 0-15,2-2 0 0,-4-2 0 0,1 4 0 0,-2-4 0 0,7 0 0 16,-5 0-271-16,1-4-185 15,-1 1 28-15,-3 0 74 0,0-2 93 0</inkml:trace>
        </inkml:traceGroup>
        <inkml:traceGroup>
          <inkml:annotationXML>
            <emma:emma xmlns:emma="http://www.w3.org/2003/04/emma" version="1.0">
              <emma:interpretation id="{D2BA8819-DC3F-44B9-A293-A5D4A92FB9CF}" emma:medium="tactile" emma:mode="ink">
                <msink:context xmlns:msink="http://schemas.microsoft.com/ink/2010/main" type="inkWord" rotatedBoundingBox="20891,6832 21850,6830 21851,7093 20892,7095"/>
              </emma:interpretation>
              <emma:one-of disjunction-type="recognition" id="oneOf1">
                <emma:interpretation id="interp5" emma:lang="en-US" emma:confidence="0">
                  <emma:literal>.</emma:literal>
                </emma:interpretation>
                <emma:interpretation id="interp6" emma:lang="en-US" emma:confidence="0">
                  <emma:literal>-</emma:literal>
                </emma:interpretation>
                <emma:interpretation id="interp7" emma:lang="en-US" emma:confidence="0">
                  <emma:literal>,</emma:literal>
                </emma:interpretation>
                <emma:interpretation id="interp8" emma:lang="en-US" emma:confidence="0">
                  <emma:literal>n</emma:literal>
                </emma:interpretation>
                <emma:interpretation id="interp9" emma:lang="en-US" emma:confidence="0">
                  <emma:literal>u</emma:literal>
                </emma:interpretation>
              </emma:one-of>
            </emma:emma>
          </inkml:annotationXML>
          <inkml:trace contextRef="#ctx0" brushRef="#br1" timeOffset="81491.8113">1994 518 107 0,'-2'0'68'0,"-1"0"-6"16,0 0-1-16,2 0 7 0,1 0-1 0,0 0 0 0,0 0-14 15,0 0-15-15,0 0-2 0,0 0 15 16,4 0 24-16,4 0 5 0,4 0 18 0,4 0-4 0,6 0-6 15,2 0-12-15,8 0-10 0,0-2-16 16,4-5-13-16,6 3 1 0,-2 0-18 0,9-5 2 0,-4 3-11 16,1-1 1-16,-1-1-2 15,1 1-8-15,1-1 2 0,-3 2-4 0,-5-1 4 0,3 0-4 0,-6 3 4 16,-1-3-2-16,0 1-2 16,-7 6-6-16,-1-4 9 0,-3 3-3 0,-3 1-6 0,-3-2 8 15,-7 2-2-15,1 0 0 0,-3 0-2 0,2 0 3 0,-5 0-9 16,0 0 8-16,-2 0-3 0,-4 0-2 15,0 0 12-15,0 0-7 0,0 0-3 0,0 2-2 0,0-2 2 16,0 0 6-16,-3 0-3 16,2 0 3-16,1 0-3 0,-6 0-5 0,4 0 8 15,-1 0-3-15,3 0-3 0,-1-2 0 0,-2 2 9 16,-2-2 0-16,1 0-8 0,-2-2 4 0,-2 1-2 0,7 1 2 0,-2-3-2 16,-2 4-2-16,-2-6 4 0,3 3-2 0,-4 1 2 0,1-1-7 15,5 0 8-15,-4-3-3 16,0 3-3-16,0 0 3 0,0 0 0 0,-1-2 0 0,-4 1 0 15,4 2 0-15,1 0 5 0,-2-1-1 16,4-2-4-16,-3 1 0 0,1 5 14 0,0-2 6 0,3 2 13 16,0-1 3-16,1 1 4 0,-1 0-4 15,3 0-4-15,-1 0-9 0,1 0-10 0,0 0 1 0,0 0-7 16,0 0-4-16,1 0-1 16,-1 0 0-16,5 0 8 0,1 1 1 0,-6 1-3 0,4 3 11 15,1 1-2-15,-1-2 9 0,4-1-10 0,2 5 0 0,-1-5-6 0,0 1 5 16,4 2-4-16,-1-1-7 15,0 1 6-15,-3-5-8 0,6 3 7 0,-3 0-11 0,0-1-1 16,-3 1 6-16,-2 0 1 0,1 0-4 16,-4 1 0-16,2-3-4 0,-6 1 1 0,0 1 6 0,2 0 14 15,-2-1 2-15,-5 7-7 0,1-2-3 16,-7 2-3-16,-1 3-4 0,-3-1 2 0,-1 1-4 0,3-2 0 16,-1 2-3-16,2-2-42 0,6 0-42 0,-1 0-48 0,-1-2-47 15,4-2-32-15,1 1-33 16,-2 0-13-16,2-6 21 0,3 2 38 0,0 0 40 0</inkml:trace>
        </inkml:traceGroup>
        <inkml:traceGroup>
          <inkml:annotationXML>
            <emma:emma xmlns:emma="http://www.w3.org/2003/04/emma" version="1.0">
              <emma:interpretation id="{426F3C03-6D56-4218-A261-B83D5F0CDC63}" emma:medium="tactile" emma:mode="ink">
                <msink:context xmlns:msink="http://schemas.microsoft.com/ink/2010/main" type="inkWord" rotatedBoundingBox="22307,6759 22859,6757 22860,7165 22308,7167"/>
              </emma:interpretation>
              <emma:one-of disjunction-type="recognition" id="oneOf2">
                <emma:interpretation id="interp10" emma:lang="en-US" emma:confidence="1">
                  <emma:literal>in</emma:literal>
                </emma:interpretation>
                <emma:interpretation id="interp11" emma:lang="en-US" emma:confidence="0">
                  <emma:literal>ion</emma:literal>
                </emma:interpretation>
                <emma:interpretation id="interp12" emma:lang="en-US" emma:confidence="0">
                  <emma:literal>inn</emma:literal>
                </emma:interpretation>
                <emma:interpretation id="interp13" emma:lang="en-US" emma:confidence="0">
                  <emma:literal>ink</emma:literal>
                </emma:interpretation>
                <emma:interpretation id="interp14" emma:lang="en-US" emma:confidence="0">
                  <emma:literal>ibn</emma:literal>
                </emma:interpretation>
              </emma:one-of>
            </emma:emma>
          </inkml:annotationXML>
          <inkml:trace contextRef="#ctx0" brushRef="#br1" timeOffset="82091.8914">3430 280 83 0,'-3'-6'102'0,"1"1"-12"0,-4 1-12 15,2-1 8-15,2 1 23 0,-4 2 12 16,2 0-16-16,2 1-19 0,2 1-20 0,0 0-3 0,0 0-5 16,0 0-17-16,0 0-13 15,0-3-13-15,0 0-15 0,0 3-2 0,2 0-1 0,2 3-22 0,2 1-36 16,-4 0-41-16,2-2-36 16,2 3-16-16,-4-1-2 0,2 0 17 0,2 3 21 0,2-3 18 15</inkml:trace>
          <inkml:trace contextRef="#ctx0" brushRef="#br1" timeOffset="81901.9963">3427 454 110 0,'0'2'101'0,"-2"-1"-1"16,-1-1-10-16,3 0 0 0,-3 0 14 0,3 4-6 0,-1-4-20 16,1 0-22-16,0 3-9 0,0 0 22 15,0 1 26-15,0 3-9 0,0-2-3 0,0 6-3 0,0-3-12 16,4 2-19-16,-1 1-14 0,-1 4-13 16,-2-2-9-16,3 0-8 0,-2-1 2 0,5-1-6 0,-4 0 5 15,-2 0-9-15,6 0-9 0,-2-3-23 0,-2 0-38 0,-2-2-37 16,6 0-28-16,-6-5-10 0,0 3-5 15,0-4 3-15,0 0 0 0,0 0 8 0,0-5 19 0,0 3 19 16,-3-2-47-16</inkml:trace>
          <inkml:trace contextRef="#ctx0" brushRef="#br1" timeOffset="82538.2677">3588 393 60 0,'3'6'58'0,"-3"-2"-11"0,4 1-15 0,-4-1-5 0,0-2 11 16,8 3 4-16,-5-2-2 0,-2 1 0 15,4 3-7-15,-2 3 3 0,0-3 6 0,1 4 4 16,-4-4-4-16,2 4-5 0,4 0 0 0,-5 0-12 15,5 0-7-15,-4 0-3 0,2-1-4 0,2 1-4 0,-4-3 3 0,-2-1-5 16,4 3-4-16,-4-4 1 0,3-1-1 16,0-2 4-16,-2 1-7 0,-1 0 6 0,0-1-2 0,0-1 2 15,0 0 4-15,3-2 10 0,-3 0 4 16,0 0 8-16,0 0 6 0,0-2 2 0,0 2-2 0,0-2-14 16,0-5-5-16,0 0-5 15,3-1-1-15,-1 1-3 0,-2-4-8 0,4 1 4 0,2-4 0 0,-1 2 2 16,2-1-6-16,-2 0 0 15,2 0 8-15,-2 2 1 0,2-1 1 0,1 2 6 0,-4 3-4 16,4 0-2-16,-1-3 2 0,-1 7-7 0,0-4-5 0,0 3 3 16,0 0-3-16,0 4 5 0,4-1-8 15,-2 1 3-15,1 1 2 0,-2 5-2 0,17 9 0 16,-17-8 3-16,-2 4-2 16,2-4 3-16,-2 4-4 0,2 0 2 0,4 0-4 0,-5 0 2 15,1 0-32-15,-2 0-40 16,2 1-33-16,-1-2-24 0,0 0-18 0,4 0-9 0,-2-4 10 0,4 0 16 15,1 0 27-15</inkml:trace>
        </inkml:traceGroup>
        <inkml:traceGroup>
          <inkml:annotationXML>
            <emma:emma xmlns:emma="http://www.w3.org/2003/04/emma" version="1.0">
              <emma:interpretation id="{C8EFC3EE-1A18-4CD7-A2A8-D4009E427C3E}" emma:medium="tactile" emma:mode="ink">
                <msink:context xmlns:msink="http://schemas.microsoft.com/ink/2010/main" type="inkWord" rotatedBoundingBox="23487,6783 23858,6782 23859,7155 23488,7156"/>
              </emma:interpretation>
              <emma:one-of disjunction-type="recognition" id="oneOf3">
                <emma:interpretation id="interp15" emma:lang="en-US" emma:confidence="1">
                  <emma:literal>3</emma:literal>
                </emma:interpretation>
                <emma:interpretation id="interp16" emma:lang="en-US" emma:confidence="0">
                  <emma:literal>}</emma:literal>
                </emma:interpretation>
                <emma:interpretation id="interp17" emma:lang="en-US" emma:confidence="0">
                  <emma:literal>g</emma:literal>
                </emma:interpretation>
                <emma:interpretation id="interp18" emma:lang="en-US" emma:confidence="0">
                  <emma:literal>5</emma:literal>
                </emma:interpretation>
                <emma:interpretation id="interp19" emma:lang="en-US" emma:confidence="0">
                  <emma:literal>b</emma:literal>
                </emma:interpretation>
              </emma:one-of>
            </emma:emma>
          </inkml:annotationXML>
          <inkml:trace contextRef="#ctx0" brushRef="#br1" timeOffset="83191.7151">4736 278 80 0,'-6'0'63'0,"5"0"-14"0,-2 0-9 0,3 0 4 0,-3-2 11 15,3 2 5-15,-2-5 3 0,2 5 3 0,-3 0 7 0,2 0 15 16,1-2 4-16,0 2 5 16,0 0-15-16,0 0-13 0,1 0-3 0,-1 0-22 0,5 0 3 15,2 0 8-15,-1 0-6 0,3 2-2 0,0 1-12 0,3 1 0 0,3-2-11 16,0 4-3-16,-2-3 5 15,2 1-12-15,-3 3-1 0,0-1-5 0,0-1-5 0,-2 2 2 16,-1 0-5-16,2-1 3 0,-4 4-1 16,-2-3 2-16,-1 1-4 0,-1 0 1 0,-3-1-1 0,0 1 0 15,-6-1 1-15,2 1 2 0,-4 1 1 16,-4 0-7-16,0-2 3 0,1 6 6 0,-4-6-8 0,1 4 4 16,2-4 0-16,2 0-2 0,-2-3 0 0,4 0-2 0,-1-1 0 15,5 0 2-15,-2-2 2 0,6 1 0 16,-4-2 1-16,2 0 1 0,2 0 0 0,0 0 2 0,0 0 0 15,0 0-5-15,5 0-1 16,2-2 2-16,0 2-2 0,-1-1-2 0,5-2 2 16,-2 3 2-16,6-4-2 0,-3 4 5 15,3 0-9-15,-3 0 4 0,-1 0-5 0,-2 1 11 0,3 2-3 16,0 0-8-16,-1 2 5 0,-4-1 0 16,2 3 0-16,-1 0-2 0,-4 1 0 0,1-1 2 0,0 0-5 15,-5 0 5-15,0 3 2 0,0 1-2 0,-3-3 3 0,-4 3-5 16,3-1 2-16,-1 0 0 0,-5-2 0 15,2 0 0-15,2-1 0 0,-6 0-4 0,-1 0 4 0,-1-3-13 16,0 1-37-16,-1-3-24 0,-3 2-19 16,-2-4-25-16,-4 0-20 0,-2 0-12 0,-4 0-8 0,-2 0-1 15,7-4 12-15,-6 2 21 16,4-3 16-16,0 1 11 0</inkml:trace>
        </inkml:traceGroup>
        <inkml:traceGroup>
          <inkml:annotationXML>
            <emma:emma xmlns:emma="http://www.w3.org/2003/04/emma" version="1.0">
              <emma:interpretation id="{2951B0C4-C775-4B62-B024-ED76C180FF85}" emma:medium="tactile" emma:mode="ink">
                <msink:context xmlns:msink="http://schemas.microsoft.com/ink/2010/main" type="inkWord" rotatedBoundingBox="24511,6524 27004,6519 27005,7178 24513,7183"/>
              </emma:interpretation>
              <emma:one-of disjunction-type="recognition" id="oneOf4">
                <emma:interpretation id="interp20" emma:lang="en-US" emma:confidence="1">
                  <emma:literal>diseases</emma:literal>
                </emma:interpretation>
                <emma:interpretation id="interp21" emma:lang="en-US" emma:confidence="1">
                  <emma:literal>disease s</emma:literal>
                </emma:interpretation>
                <emma:interpretation id="interp22" emma:lang="en-US" emma:confidence="1">
                  <emma:literal>dis cases</emma:literal>
                </emma:interpretation>
                <emma:interpretation id="interp23" emma:lang="en-US" emma:confidence="0">
                  <emma:literal>diseases s</emma:literal>
                </emma:interpretation>
                <emma:interpretation id="interp24" emma:lang="en-US" emma:confidence="0">
                  <emma:literal>diseased s</emma:literal>
                </emma:interpretation>
              </emma:one-of>
            </emma:emma>
          </inkml:annotationXML>
          <inkml:trace contextRef="#ctx0" brushRef="#br1" timeOffset="83922.1654">5852 505 90 0,'-3'-3'49'0,"1"-1"-8"0,-4 0-10 0,-1 0 4 15,5 0 6-15,-2-1 5 16,-4 3 2-16,1-2-5 0,-3 1 3 0,1 2 7 0,-3 1 4 0,0-4 0 16,0 1 4-16,-20 3 29 15,-6 3-25-15,5 9-38 16,22-5-23 0,4-1-2-16,0 0 3 0,-2 5 0 0,4 0-4 0,-1-1 7 15,2 0-7-15,4 1 2 0,0 2-1 0,0-5-2 0,4 3 7 16,2 0-2-16,-1-3-5 0,-1 1 0 15,7-3 4-15,-3-2-4 0,4 2 4 0,0-5-4 0,0-1 4 16,0 0-6-16,0-4 3 0,6 0 0 16,-6 0 2-16,1-1-3 0,2-4 0 0,-3 1-3 0,3-6-4 15,-3 4-6-15,-3-2-3 0,3-5 3 16,-2 3 2-16,-1-4-1 0,-1 1 2 0,-1 0-2 0,-2-4 3 16,2 0-4-16,-4-2 0 0,-1-3-7 0,-2-2-8 0,0 0-6 15,0-4-3-15,0-1-1 0,-2-3-1 16,-4 0 12-16,2 2 13 0,-4 2 7 0,2 4 4 0,0-1 3 15,-1 7 9-15,1 7 5 16,0 4 3-16,1 5-4 0,4 2-2 0,-2 4-1 0,0 1 5 16,1 5 13-16,2 1 4 0,-2 4-8 15,-1 3 2-15,1 3-2 0,-1 3 1 0,3 2-2 16,0 3-4-16,0 3 3 0,0-1 0 0,0 5 0 16,0-4-1-16,0 0 3 0,5 0-5 0,2-1-4 0,0 1-6 15,-2-5-3-15,2-1-1 0,1 0-3 0,2 2 0 0,-4-6-2 16,5-3 4-16,-2 0 1 0,1-1-7 15,-1-3-8-15,1-1-10 0,2-2-13 0,-4-2-22 0,4-2-15 16,-3-1-18-16,0-3-10 16,1 0-13-16,-1 0-2 0,-1-3 7 0,2-1 16 0,-3-2 9 0,-1-1 12 15</inkml:trace>
          <inkml:trace contextRef="#ctx0" brushRef="#br1" timeOffset="84291.9696">6116 220 82 0,'-2'-3'64'15,"-1"2"-17"-15,0-5-16 16,3 6-8-16,0 0 1 0,0-1-8 0,0-2-9 0,0 3-3 15,3 0-2-15,2 0-2 0,-2 0 0 16,4 0 0-16,-2 0-5 0,2 0-9 0,-1 0-11 0,2 3-8 16,-1-2-8-16,-3 5-9 0,4-2-7 15</inkml:trace>
          <inkml:trace contextRef="#ctx0" brushRef="#br1" timeOffset="84132.0544">6123 388 41 0,'0'0'53'0,"3"0"-5"16,-3 0-9-16,2 0-10 0,-2 2 7 0,3 1 13 0,-2 1 5 16,5 2 1-16,-6 1-1 15,0 2 3-15,0-3 2 0,0 5-3 0,0-3 7 0,0 2-10 0,0 0-14 16,5 1-7-16,-4-3-17 16,2 3-2-16,-3-3-8 0,5 2-5 0,-5-2 0 0,0-1 0 15,5-1-4-15,-3-1-19 0,2-2-17 0,-4 0-22 0,6-3-14 16,-6 0-12-16,2 0-13 0,-2-3-5 15,4 2 8-15,-4-6 10 0,3 1 15 0</inkml:trace>
          <inkml:trace contextRef="#ctx0" brushRef="#br1" timeOffset="84683.1382">6398 331 97 0,'-3'4'65'0,"-5"-3"-8"0,2 4-5 16,0-4 12-16,-3 5 7 0,-1-2 7 0,1 0-6 0,-2 2-13 15,2 2-10-15,2-5-4 0,0 3-3 16,1-1-8-16,0-1 6 0,4 2-9 0,-1-1-3 0,3 0-5 15,0 1 3-15,0-1-13 0,5-1-1 0,2 2-4 0,1-2-5 16,-1 0 4-16,2 2-9 0,1-2 4 16,-2 3 1-16,4-3 0 0,-3 3-5 0,1 0 3 15,4 3-3-15,-4-2 2 0,2 0 2 16,0 3-7-16,0 0 2 0,-3 0 3 0,1 0 2 0,-1-1-2 0,-1 1 0 16,-1 0 0-16,1-1-5 15,-7 1-3-15,5 0 1 0,-6-2 7 0,1 0-8 0,-1-2 2 16,0-3 4-16,0 1-2 0,-1-3-1 0,-2 2-6 15,-1-4-10-15,-4 0-16 0,-2 0-12 0,1 0-16 0,-6 0-12 16,1-6-10-16,-5 2-2 0,-3 0 3 16,2-3 14-16,-4 2 11 0,5-2 11 0,3 0 10 0,1 1 1 15,3-3-2-15,3 2 0 0,-2-1-22 16</inkml:trace>
          <inkml:trace contextRef="#ctx0" brushRef="#br1" timeOffset="85531.6389">6591 375 47 0,'6'3'51'16,"-1"-2"-11"-16,2 2-11 0,-5-1-1 16,5 0 3-16,4 2 4 0,-5 0 0 0,4 1-4 0,-2-3-2 15,1 0 8-15,-2-1 1 0,2 3 3 16,1-2-5-16,-1-2-6 0,2 2-1 15,-4-2-6-15,2 0-8 0,2 0-5 0,-5 0 1 0,4-2-9 0,-3 0 5 16,1-2-7-16,-4 1 0 0,4 1 4 16,-7 0-4-16,-1-2-3 0,0 1 3 0,0-1 0 0,-1 2-5 15,-2 0 0-15,0-1-1 0,-2-1 3 16,1 0-2-16,-3 3 2 0,-1-5 3 0,-1 2 2 0,2 3-1 16,-2-2-1-16,-5 3 0 0,2-3-4 0,-64 21 28 31,64-14-13-31,0 5 12 0,0 1 2 0,1-1 2 15,0 2-3-15,2 1 5 16,-15 82 72 0,24-81-92-16,6 2-5 15,2-1-1-15,-1-1 5 0,39 18 1 16,-5-16-5-16,-19-9-2 0,84 2-1 31,-78-11-19-31,1-2-19 0,-6-2-12 0,7 0-12 0,-6 0-6 0,0-1-2 16,0-3 1-16,-2 0-1 0,-2 0-2 15,-2 0 8-15,-4-2 3 0,1 0 8 0,-6 1 8 0,-4-2 12 16,1 2 6-16,-5 1 9 16,-1-1 12-16,0 1 7 0,0 1 8 0,-1 0 4 0,-2 0 1 0,0 3 7 15,1 0 4-15,-1-1 9 16,2 5 8-16,-2-1 3 0,-2 1 4 0,1-1 3 0,1 0 3 16,0 4 2-16,1-4 5 0,-5 4-6 0,3 0-3 0,-4 0-4 15,1 4 0-15,2-2 0 0,-5 0 4 16,2 2-5-16,-5 3 1 0,1 2 1 0,0 0-11 0,0 4 3 15,0-2-9-15,5 2-5 0,-4-1-7 16,10 1-9-16,-7-2 0 0,4-1-8 0,4 4 4 0,0-3-12 16,0-4 5-16,1 3-2 0,4-3 2 15,1 0 0-15,0-1 1 0,0-1-6 0,1-4 1 0,5 1-13 16,-6-2-8-16,6 0-9 0,-2-2-11 0,-1-3-2 0,3 2 0 16,-1-5-12-16,-2 2 5 0,3-2 4 15,-5-2 13-15,5 0 3 0,-2-1 4 0,-2 0 1 0,-2 3 7 16,0-3 10-16,-6 3 4 15,1 1 0-15,-1 0 4 0,0 0-2 0,0 3 5 16,0 1-1-16,0 0 3 0,0 2-2 16,0 1 3-16,0 0-6 0,0 0 0 0,0 0 4 15,0 4 8-15,5-1 3 0,1 1 0 16,-6 3 4-16,0 0-7 0,1 0-3 0,2 1 2 0,0-1 0 16,2 1-3-16,-1-1-2 0,1-1-4 0,-1 3 5 0,3-2-5 15,-1-2 3-15,-1 1-6 0,2 0-9 16,-1 1-5-16,6-3-12 0,-1-1-3 0,4 2 5 0,-2-2-34 15,6-3-30-15,1 0-14 0,-4-4-1 16,4-3 15-16,-1 0 17 0,0 1 7 0,1-2 8 0</inkml:trace>
          <inkml:trace contextRef="#ctx0" brushRef="#br1" timeOffset="85861.4627">7419 353 33 0,'-1'-4'45'0,"-5"-3"-6"0,4 3-11 16,-1-3-1-16,0 4-1 0,2-5 7 15,-2 5 7-15,1-3 6 0,2 5 7 0,-3 1 10 0,0-3 6 16,-1 3 9-16,-1 0 13 0,1 0 6 16,-1 0 6-16,-1 0-5 0,-1 4-4 0,1 3-19 0,-4-1-14 15,1 1-23-15,-2 0-12 16,-1 3-12-16,3-2-8 0,-1 3 4 0,5 0-6 0,1-1-3 16,-1 3 3-16,5-2 1 0,-3 2-7 0,3-2 2 0,3 3 0 0,-1-3 0 15,2-1 0-15,4 0 6 16,2 1-9-16,-1-2 3 0,2-1-3 0,1-1 0 0,-3 0-3 15,3 0-4-15,-2 1-1 0,-1-2-6 16,1 1 5-16,-1-4-2 0,0 5-3 0,-3-1 3 0,2-4-1 16,-4 4 1-16,-2 1-8 0,-2-1-6 15,0 0-6-15,0-2-1 0,-2 2 2 0,-1-3-4 0,-4 3-2 16,-2 0-12-16,-3-2-8 0,-5 1-16 16,0 0-8-16,-3 1 1 0,-1-2 5 0,5-2 13 0,-4 0 7 15,3-3 2-15,0 0-5 0,2-3 0 0,3-4-1 0,0 4-1 16</inkml:trace>
          <inkml:trace contextRef="#ctx0" brushRef="#br1" timeOffset="86341.8168">7567 394 83 0,'6'5'57'0,"4"-1"-11"0,-2-3-10 16,-2 3 9-16,1-2 7 0,-1 2 0 0,0-3-1 0,0 6-4 16,-2-3 4-16,1 2 11 0,2-2-5 15,1-1-6-15,-7 1-4 0,7-4-9 0,-4 3-8 0,2 1-5 16,0-4-6-16,0 4-9 16,2-2-1-16,-2-2-3 0,0 0-4 0,-5 0 0 0,3 0-1 0,2 0 4 15,-4-2-7-15,1-2 2 0,-3 0-11 0,3 1-1 0,-3-4-5 16,0 3-7-16,0-2 4 15,0 2 3-15,-3 1 4 0,0-4 4 0,-2 3 1 0,1-3 4 16,0 3-1-16,-2 0 5 0,4 1 0 16,-2-1 0-16,-2 4-3 0,-2 0 5 0,2 0-2 0,-1 0 0 15,2 0 4-15,-2 0 1 0,-5 0 4 16,1 0-2-16,4 4 2 0,1 0-2 0,-1 1 1 0,-1 0 1 16,-2 3-3-16,5-1 5 0,-2-1 4 0,2 5-4 0,1-4 6 15,-1 4 2-15,5-1-2 0,0 1 4 16,0 0-2-16,2 1 3 0,4-3-7 0,-2 0 6 0,1 2 3 15,2-4-4-15,2 3 1 16,3-2-7-16,0-1-4 0,7-1-8 0,-1-1 6 0,-4 1-8 0,5-2 0 16,0-1 0-16,4 1 5 15,-5-4-10-15,1 0-5 0,-1 0-6 0,1 0-28 0,-1 0-23 16,-3-7-29-16,-3 6-23 0,0-3-14 16,0-1 4-16,0-3 3 0,0 0 15 0,-5 2 14 0</inkml:trace>
          <inkml:trace contextRef="#ctx0" brushRef="#br1" timeOffset="86641.4794">8098 306 71 0,'-5'1'57'16,"-2"3"-7"-16,2-1-9 0,-2 1-6 15,2-2 8-15,-2 3 1 0,-4 1 1 0,3-1-7 16,-4 1 1-16,-3 1-4 0,3 0 7 0,3-1 5 0,1 3-5 0,-2-2-3 0,5 1-8 15,-4-1-1-15,2-1-5 16,3 3-7-16,4-3 2 0,37 48 236 31,-30-44-219-31,5-5-3 16,-1 2-13-16,1-3 2 0,-5 4-1 0,2-1-4 0,1 0-10 16,-1 0 1-16,-1 3-4 0,-1-2 1 0,-2-1-8 0,-1 3 3 0,-4 12 11 31,-4-11-10-31,-13 7-4 15,-69 1-345-15,47-16 124 0,-4-3-7 16,-6 0 27-16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39:03.27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DDDFAB2-5A3A-4964-A64B-5A0DEC5E55B5}" emma:medium="tactile" emma:mode="ink">
          <msink:context xmlns:msink="http://schemas.microsoft.com/ink/2010/main" type="inkDrawing" rotatedBoundingBox="19152,6488 19286,7659 18907,7702 18773,6531" semanticType="callout" shapeName="Other">
            <msink:sourceLink direction="with" ref="{DCD182C1-9F4B-4D38-9336-45D2BA77633B}"/>
          </msink:context>
        </emma:interpretation>
      </emma:emma>
    </inkml:annotationXML>
    <inkml:trace contextRef="#ctx0" brushRef="#br0">55 42 29 0,'0'-2'54'0,"-2"-3"-5"0,-1 1-6 0,2 2 6 16,-2-2 12-16,0-3 11 0,1 3 20 15,0 0 12-15,-1 0 12 0,3-2 16 0,-2 5 15 0,2 1 11 16,0 0 3-16,-3 0-5 15,3 0-12-15,0 0-10 0,0 0-16 0,0 0-15 0,0 1 22 16,8 5-125-16,2 2 0 0,-4 3 0 0,9 4 0 0,-3 5 0 16,4-1 0-16,4 10 0 0,-1 0 0 15,0 4 0-15,4 6 0 0,-4 0 0 0,2 4 0 0,1 1 0 16,-4-1 0-16,0-2 0 16,-4 8 0-16,-3-5 0 0,-3 2 0 0,-1-3 0 0,-7-2 0 15,0 1 0-15,-4-1 0 0,-7 5 0 16,0-5 0-16,-6 2 0 0,-2-4 0 0,-1 0 0 0,-1-5 0 15,-1 1 0-15,-3 0 0 0,-5-4-155 0,3 0-225 0,2-6-2 16,-5-2 27-16,5-1 63 0,-5-2 69 16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40:34.371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 contextRef="#ctx0" brushRef="#br0">-1 106 10 0,'0'2'22'16,"0"-2"8"-16,3 4-7 0,-1-4-7 0,-2 0-5 0,0 0 0 15,0 3 0-15,4-3 0 16,2 0-3-16,-4 0 1 0,-2 0-1 0,0 0 2 0,6 0 4 16,-5 0 1-16,2 0 1 0,2 4-1 0,-1-4 2 0,0 3 0 0,4-3 1 15,-1 0 4-15,5 0-4 16,3 0-1-16,2 0 0 0,-1 0 1 0,2 0-6 0,3-3 0 15,1 3 1-15,-1 0-3 0,3 0-6 16,3 0-1-16,0 0 0 0,1 0-1 0,2 0-2 0,-5 0 4 16,6 0-4-16,-1 0 0 0,-1 0 0 15,-1-1 2-15,3-2-2 0,-4 3 0 0,0 0 0 0,0-3 0 16,-2 3-2-16,2 0 2 16,0 0 0-16,-2-4 0 0,1 4-2 0,-1-3 2 0,-1-1 0 15,3-2 0-15,-1 2 0 0,1 4 2 0,5-4-2 0,-7 1 2 16,9 0-4-16,-2 1 3 0,-1-3-4 15,2 5 7-15,4 0-4 0,-4-4 1 0,-2 2-1 0,3 2-4 16,-2-3 7-16,-4 3-3 0,0 0 2 16,-1-4-2-16,3 4-3 0,-2 0 4 0,-1 0-3 0,-1-2 2 15,3-2 2-15,-5 4-2 16,3 0-2-16,-3 0 2 0,0-2 0 0,0 2 0 0,-3 0 0 0,1 0 0 16,-1 0 0-16,1 0 0 0,1 0 3 0,-3 0-5 0,3 0 2 15,-5 0 2-15,4 0-4 16,-1 0 2-16,-2-3 2 0,1 3 0 0,-1 0-5 0,1 0 1 15,2 0 4-15,-4 0-2 0,1 0 2 16,4 0-2-16,-3 0 0 0,0 0 0 0,-1-4-3 0,4 4 3 16,-4 0-2-16,0 0 2 0,2-2 2 15,-1 2-1-15,1-2 0 0,-4 2-3 16,3-3 2-16,-1 3 0 0,-1 0 0 0,4 0-2 16,-1 0 5-16,5 0-5 0,-8 0 2 0,1 0 2 0,3 0-2 15,-2-4 1-15,1 4 1 0,1 0-4 0,-1 0 0 0,3 0 3 0,-5 0 0 16,3 0-1-16,-1 0 1 15,2 0-1-15,-4 0-4 0,2 0 4 0,1 0 0 0,-1-2 2 16,2-2-4-16,-3-1 4 0,6 5-2 16,-5-2-2-16,3 2 2 0,-1 0 0 0,1 0 0 0,2-1 3 15,-2 1-3-15,1 0 0 0,0 0 2 16,-1-3-6-16,1 3 4 0,2-4 0 0,-3 0 1 0,0 1-1 16,3 3 2-16,-3 0-2 0,3-4 1 0,-1 1 2 0,0 3 2 15,-1 0-5-15,-1 0 5 16,1 0 1-16,1 0-3 0,-2 0 5 0,1 0-2 0,2 0 3 15,3 3 0-15,-5-3 6 0,5 1-9 16,1 2 1-16,0 1 1 0,-2-1 0 0,4 0 2 0,1-2-4 16,2 2 0-16,-1-2 7 0,3-1 1 15,-1 2-3-15,2 2 1 0,3-3 1 0,1-1-4 0,0 0-3 16,2 3-1-16,4-2 2 16,-4 1-7-16,2-2 1 0,4 0 1 0,0 0 1 0,-3 4-5 0,2-4-11 15,-1 0-14-15,-1 0-23 0,0 0-18 0,0-4-12 0,-5-2-10 16,0 1 0-16,-4-1-4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33:20.822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983B1A4-8974-443C-BA04-EC807EA7F69D}" emma:medium="tactile" emma:mode="ink">
          <msink:context xmlns:msink="http://schemas.microsoft.com/ink/2010/main" type="writingRegion" rotatedBoundingBox="10115,11484 10297,11484 10297,11921 10115,11921"/>
        </emma:interpretation>
      </emma:emma>
    </inkml:annotationXML>
    <inkml:traceGroup>
      <inkml:annotationXML>
        <emma:emma xmlns:emma="http://www.w3.org/2003/04/emma" version="1.0">
          <emma:interpretation id="{2B40F569-8B77-43BA-B34D-8AC805BBC692}" emma:medium="tactile" emma:mode="ink">
            <msink:context xmlns:msink="http://schemas.microsoft.com/ink/2010/main" type="paragraph" rotatedBoundingBox="10115,11484 10297,11484 10297,11921 10115,119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5D23017-EA99-4914-B082-DFA5A0C923B1}" emma:medium="tactile" emma:mode="ink">
              <msink:context xmlns:msink="http://schemas.microsoft.com/ink/2010/main" type="line" rotatedBoundingBox="10115,11484 10297,11484 10297,11921 10115,11921"/>
            </emma:interpretation>
          </emma:emma>
        </inkml:annotationXML>
        <inkml:traceGroup>
          <inkml:annotationXML>
            <emma:emma xmlns:emma="http://www.w3.org/2003/04/emma" version="1.0">
              <emma:interpretation id="{DC8D719B-B255-4AFA-9D9E-9C84A495AF96}" emma:medium="tactile" emma:mode="ink">
                <msink:context xmlns:msink="http://schemas.microsoft.com/ink/2010/main" type="inkWord" rotatedBoundingBox="10115,11484 10297,11484 10297,11921 10115,11921"/>
              </emma:interpretation>
              <emma:one-of disjunction-type="recognition" id="oneOf0">
                <emma:interpretation id="interp0" emma:lang="en-US" emma:confidence="1">
                  <emma:literal>6</emma:literal>
                </emma:interpretation>
                <emma:interpretation id="interp1" emma:lang="en-US" emma:confidence="0">
                  <emma:literal>G</emma:literal>
                </emma:interpretation>
                <emma:interpretation id="interp2" emma:lang="en-US" emma:confidence="0">
                  <emma:literal>b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f</emma:literal>
                </emma:interpretation>
              </emma:one-of>
            </emma:emma>
          </inkml:annotationXML>
          <inkml:trace contextRef="#ctx0" brushRef="#br0">157 32 9 0,'5'-5'13'0,"-2"3"9"0,0-2-1 16,-2 3-5-16,4-2-8 0,-5 2-2 0,0-4 0 0,0 1 1 15,0 4 0-15,0 0 1 0,0-2 0 0,0-1 0 0,0 3 2 16,0 0-1-16,3-2 1 16,-3 2 2-16,0 0 1 0,0 0 2 0,0 0 1 0,4 2-3 0,-4-2 6 15,0 0-2-15,0 0 3 16,0 0 3-16,0 3-1 0,0-3 2 0,0 0-1 0,-1 0 0 16,-2 0 0-16,0 0 0 0,1 2-2 15,-1 2 1-15,2-2-4 0,-2 1-2 0,-5 1 4 0,5 0-3 16,-1-1 2-16,-1 5 3 15,1-5-1-15,1 4 0 0,-1 3 2 0,-1-2-3 0,-1-4 7 16,2 6-3-16,-4 0 4 0,4 1 0 0,-4 0-1 0,2-1 1 0,-1 0 5 16,1 1-2-16,-3 2 0 15,1-2-5-15,1 3 3 0,2 0-3 0,-2-5 2 0,3 4 0 16,-1 0-6-16,1 0 5 0,-4-2-6 16,5 3 5-16,-1-1-1 0,-1-5-7 0,2 0 0 0,3 3 7 15,-3-2-1-15,2 0 7 0,1 2-2 16,-3-5 1-16,1 3 2 0,2 4-11 0,0-8 0 0,0 2-8 15,0-1-2-15,0-1-1 0,0 1 1 16,5 0-4-16,-5-1 2 0,1 2-3 0,-1 0-1 16,0-3 0-16,3 0 3 0,2-1-10 0,1-2 12 15,-5 2-6-15,2-3 9 0,2 0 1 0,-2 2-11 16,3-2-3-16,-3 2 9 0,4-2-2 0,-3 0-5 0,1 0 0 0,2 2 3 16,1-2-4-16,-1 0 2 15,-2 0 0-15,-1-4 2 0,4 2-7 0,-4-1 2 0,2 2-2 16,-1 1 5-16,-1-7 3 0,1 4-6 0,2-1 4 15,-2-1-7-15,1-2 9 0,-5 3-11 0,6-2 7 0,-2-1 6 0,-2-3-8 16,1 3 2-16,-1-4-7 16,2 7 3-16,-2-3 2 0,-3 2 0 0,1 0 0 0,2-1 0 15,-3 0 0-15,2 1 3 0,-2 1 0 16,0-2-6-16,0 1 1 0,0-1 4 0,0-1 1 0,0 6 7 16,0-5-1-16,-2 2 8 15,-1 3 10-15,2-5-1 0,-5 3-4 0,4 3 0 0,-1-4 3 0,-1 0 0 16,-1 1 2-16,-1 0-7 0,2 3 5 0,0 0-13 0,-4 0-7 15,4-4-3-15,-1 4-1 16,-2-4 2-16,-1-2-1 0,4 5-2 0,-4 1 4 0,1 1-4 0,2-1-5 16,-2 0-5-16,2 0-27 0,1 3-56 15,-4-3-61-15,4 0-64 0,-2 4-41 0,-1-1-8 16,1 1 21-16,-2 2 29 0,4 2 47 16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33:30.855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85ACD338-C138-45F6-83A8-A5BFBA1D2D4A}" emma:medium="tactile" emma:mode="ink">
          <msink:context xmlns:msink="http://schemas.microsoft.com/ink/2010/main" type="writingRegion" rotatedBoundingBox="8809,12402 10830,12765 10686,13569 8664,13206"/>
        </emma:interpretation>
      </emma:emma>
    </inkml:annotationXML>
    <inkml:traceGroup>
      <inkml:annotationXML>
        <emma:emma xmlns:emma="http://www.w3.org/2003/04/emma" version="1.0">
          <emma:interpretation id="{E72766C4-C697-47F6-80F0-84C1E9420A81}" emma:medium="tactile" emma:mode="ink">
            <msink:context xmlns:msink="http://schemas.microsoft.com/ink/2010/main" type="paragraph" rotatedBoundingBox="8809,12402 10830,12765 10686,13569 8664,132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685D99-2CB2-41E6-A466-25CD561A9BD5}" emma:medium="tactile" emma:mode="ink">
              <msink:context xmlns:msink="http://schemas.microsoft.com/ink/2010/main" type="line" rotatedBoundingBox="8809,12402 10830,12765 10686,13569 8664,13206"/>
            </emma:interpretation>
          </emma:emma>
        </inkml:annotationXML>
        <inkml:traceGroup>
          <inkml:annotationXML>
            <emma:emma xmlns:emma="http://www.w3.org/2003/04/emma" version="1.0">
              <emma:interpretation id="{39B54FFF-6B9E-41B5-BF2B-D09AF6712AAE}" emma:medium="tactile" emma:mode="ink">
                <msink:context xmlns:msink="http://schemas.microsoft.com/ink/2010/main" type="inkWord" rotatedBoundingBox="8809,12402 10830,12765 10686,13569 8664,13206"/>
              </emma:interpretation>
              <emma:one-of disjunction-type="recognition" id="oneOf0">
                <emma:interpretation id="interp0" emma:lang="en-US" emma:confidence="0">
                  <emma:literal>Lives</emma:literal>
                </emma:interpretation>
                <emma:interpretation id="interp1" emma:lang="en-US" emma:confidence="0">
                  <emma:literal>hint</emma:literal>
                </emma:interpretation>
                <emma:interpretation id="interp2" emma:lang="en-US" emma:confidence="0">
                  <emma:literal>bint</emma:literal>
                </emma:interpretation>
                <emma:interpretation id="interp3" emma:lang="en-US" emma:confidence="0">
                  <emma:literal>hives</emma:literal>
                </emma:interpretation>
                <emma:interpretation id="interp4" emma:lang="en-US" emma:confidence="0">
                  <emma:literal>hires</emma:literal>
                </emma:interpretation>
              </emma:one-of>
            </emma:emma>
          </inkml:annotationXML>
          <inkml:trace contextRef="#ctx0" brushRef="#br0">-391 1534 13 0,'-5'-4'26'0,"4"0"3"0,-5-1-5 0,-3 1-7 15,1 4-7-15,1 2-1 0,-1 2 1 16,2-4-2-16,-4 3 5 0,5-3-3 0,1 1 0 0,1-1 4 16,0 0 0-16,-1 0 5 15,-1 0-1-15,2 0 4 0,-1 0 2 0,4 0 1 0,0-1 5 0,0 2-4 16,-2-1 3-16,2 0-2 0,0 3 1 0,0-3 1 0,0 0 0 16,5 4 12-16,-1 0 7 15,1-4 3-15,2-4 2 0,0 0 7 0,2 0-2 0,-1-3-1 0,2 3 6 16,-1 4-9-16,3 2-3 15,0-2 0-15,0-5 0 0,-2 5-2 0,2-2 2 0,0 2-10 16,2-6-10-16,-1 6-14 0,-1-3-7 16,-3-3-2-16,3 5 0 0,0 1-2 0,0-8-9 0,0 1 6 15,-2 4-2-15,-1 3 1 0,-1 0-2 16,2 0 3-16,-5 0-13 0,2-7-15 0,-1 7-27 0,-6 0-39 16,6-3-31-16,-5 3-22 0,4 0-5 0,-5 7-1 0,3 3 6 0,1-3 144 15,-1-3-173-15,2 3 42 16,-5-7-55-16</inkml:trace>
          <inkml:trace contextRef="#ctx0" brushRef="#br0" timeOffset="-367.8569">-292 1560 9 0,'0'-4'14'0,"0"4"10"15,0 4 3-15,0-4-4 0,2 0-7 0,1 0-4 0,-2-4-1 16,-1-2 1-16,-1 2 0 15,1 3 2-15,4-1 3 0,-1 2 1 0,-3 0 2 0,0 0 5 0,0-7-3 16,0 7 4-16,0-2 4 16,0 0 4-16,0-3 4 0,0 1-8 0,0 2 10 0,0 2-5 0,0-2 2 15,0 4 2-15,0-2 0 16,2 0 4-16,1 0 1 0,-3 0 6 0,1 5 5 0,2 1-3 0,-3 7 6 16,3 2-7-16,-3-7 3 0,0 2-3 0,2-1-3 0,-2 6-8 15,3-1-6-15,-3 1-3 16,1 3-3-16,-1 1 4 0,3 1-8 0,-3-2-2 0,5 1-2 0,-5-4 1 15,0-3-10-15,3 2-9 16,1 0 7-16,-4-3-8 0,0 0 1 0,3 2-2 0,-3-2 3 0,0 2 0 16,0-2-8-16,0-5 8 15,0 1-9-15,0 0-1 0,0-3-22 0,0 0-12 0,0 3-21 16,0-5-21-16,0-2-13 0,2 0-19 0,-2 0-11 0,0 0-3 0,0 0 2 16,0-6 9-16,0 3 15 15,0-1 14-15,-2-5 20 0,-1 0 10 0,2-2 3 0,-5 3-37 0</inkml:trace>
          <inkml:trace contextRef="#ctx0" brushRef="#br0" timeOffset="-816.5702">-1255 976 4 0,'0'0'2'16,"0"0"3"-16,-1 0 2 0,1 4 4 0,0-4 3 0,1 0 0 15,-1 0-1-15,0 0-2 0,0 0-5 16,0 0 0-16,-1 0-2 0,1 0-1 0,-3 0 2 0,3 0-3 16,0-2 0-16,0 2 2 0,0-4 0 15,0 4-1-15,0 0 1 0,-5-5 0 0,2 5 2 0,3 5-2 16,-4-3 1-16,2-2 1 0,-1 0-1 15,0-4-2-15,3 1 2 0,0-1-3 16,0 4 2-16,0 0-1 0,0 0 1 0,-1 0 0 0,1 0 2 16,-3 0-3-16,3 0 1 0,-2 0 1 0,2 0 0 0,-3 0-2 15,3-4 1-15,0 4-1 0,0 0 1 16,0-1 2-16,0 1 2 0,-3-6-2 0,3 4-2 0,-4-1 0 16,4 3 0-16,-5-3 1 15,5-1-2-15,0 4-1 0,0 0 2 0,-3 0-1 0,3-4-3 16,0-2 6-16,0 2-1 0,-1 4 0 15,1 0 2-15,0 0 1 0,0 0-2 0,-3-3 1 0,3 3 5 16,0 0-3-16,0 0 3 0,0 0-6 0,0 0 1 0,0-4 1 16,0 4-2-16,0-3-6 0,0 3 8 15,0 0-3-15,0 2-1 0,0-2-1 0,4 0-3 0,-4 0 3 16,0 0 5-16,5 1 4 16,-2 3 3-16,-3-1 1 0,3 5 2 0,4-6 0 0,-5 2-1 0,2 3 0 15,2-4 1-15,-4-1-1 16,2 7-1-16,-1-3-3 0,2 5 1 0,-2-4-2 0,-2 0-1 15,2 3 1-15,2-6 0 0,-5 4-1 16,0 2 2-16,6-2-5 0,-6 2 6 0,1-3-2 0,-1 2 2 16,0 0-1-16,0-1-1 0,3 6 0 0,-3-3 3 0,0-3-6 15,4 2 2-15,-1 0 1 0,-1-2-4 16,-2 2-1-16,4 1 0 0,-1-1 4 0,-3-2-4 0,3 0 2 16,-3-3-4-16,5 0 2 15,-5 0 0-15,3 6-3 0,-3-4 3 0,1 1-1 16,2 2-3-16,-1-3 3 0,1 2-3 0,0-4-2 15,-3 5 4-15,1-4 1 0,-1-1-2 0,0 5 0 16,0-6 2-16,5 4-2 0,-5 1 5 0,0 0-2 16,0-5-4-16,6 3 1 0,-5 0 2 0,-1 1 2 0,3-1-2 0,-3-1-2 15,2 2 3-15,-2-2-5 16,3-1 2-16,-3 1 5 0,0 4-7 0,0-4 1 0,4 0 2 16,-4 1 1-16,0-3-2 0,3 7-3 0,2-4 5 0,-2-3-4 0,-3 0 4 15,4 3 2-15,-1 0-7 16,-2-3 3-16,-1 2 1 0,0 1-4 0,3-6 4 0,-3 6-3 15,2-1 3-15,-2 2 3 0,0-1-2 16,0-2 0-16,0 4-2 0,0-1 0 0,0-1 2 0,0 6-4 16,0-7 5-16,0-2-7 0,0 3 0 0,0 0 2 0,0-4 3 15,0 1-2-15,0-4-3 0,3 0 0 16,-3 7 1-16,4 0-1 0,1 0-2 0,-5-3 4 0,0 0 0 16,3 2 0-16,1-1-5 15,2 2 3-15,-6 1 2 0,0-1 0 0,2 1-2 16,1-3 0-16,-3 0 0 0,0-2 4 15,0 4-1-15,0-6 2 0,1 5-1 0,-1-5-4 0,0 5 5 16,3 2-2-16,-3 1 3 0,0-4 1 0,0 1 2 0,0-2-6 16,0 0 5-16,0 0-6 0,0 0 2 15,0-4-1-15,0 4 2 0,0-1-5 0,0-1 0 0,0 0 0 16,0 0 1-16,3 3-1 0,-3-1 7 16,0-2-9-16,2 0 2 0,-2-2 3 0,0 3-3 0,0-6-3 15,3 3 3-15,-3-4-3 16,0 0 7-16,1 6-4 0,2-2 3 0,2 0 1 0,1 0-1 0,-5 2 1 15,2 0-4-15,2-2 7 16,-1 2-7-16,-1-2 1 0,2 0-1 0,-1 0 0 0,3 7 2 16,1-5 0-16,1 0 0 0,-2-6 3 0,1 1-10 0,4-1 5 15,0 2-4-15,0-2 8 0,-1-1-4 16,1 5 0-16,0-2 2 0,3-2-4 0,-3-1 2 0,3 5 1 16,0 0-1-16,-2 0 3 0,-1-4-2 15,3 4-6-15,-3 0 5 0,3 0 0 0,-1 0 0 0,-3 3 0 16,4-3 0-16,-3 0-2 0,0 0 2 15,3 0 0-15,-6-3 5 0,3-1-5 0,0 4-2 16,-2-1 5-16,2 1-5 0,-3-7 4 0,-1 7-5 16,2 0 3-16,-2 1 0 0,1-1 0 0,0 0-3 15,-2-4 7-15,0 3-4 0,1 1 4 0,-4 0-8 0,4 0 4 16,-4 4-3-16,4-3 3 0,-5-1 5 0,1 0-5 16,-4 6 4-16,0-6-8 0,3 0 5 15,-1 0-3-15,-2 0-2 0,0 1 8 0,3-1-4 0,-3 0 3 16,0 0-5-16,0 0 4 15,0-4 4-15,0 4-13 0,0 0 4 0,0 3 9 0,0 0-5 16,-3-6 1-16,1 3-2 0,-4 0 1 0,2 0-1 0,-1-6-5 16,1 5 8-16,-2 1-3 15,1 0 0-15,1-7-3 0,-4 0 3 0,7 0 0 0,-5 4-2 0,2-1 2 16,1-6 4-16,-3 9-4 16,0-5-3-16,4-1 7 0,-1 3-6 0,2-1 2 0,-7 5 0 0,2 0 2 15,5-5-5-15,-2 3 6 16,1-4 0-16,-1 6-1 0,3-5-2 0,0 1-4 15,0 2 11-15,-3-2 4 0,3 4 8 0,0 2 6 0,-4 0 0 16,4-6 2-16,0 4 2 0,0-5 5 16,0 5-12-16,-2 0 2 0,2 0-3 0,0 0-6 0,0 0 4 15,0 0-13-15,0 0-3 0,0-2-3 16,0-3 1-16,0 5 3 0,0 1-2 0,2-1-4 0,2 0 10 16,-1 6 5-16,5-4-11 15,-1-2 5-15,1-4-2 0,-2 4-4 0,0 2 1 0,0 0 2 0,0 3-1 16,1 3 2-16,-3-1-3 15,1-1-4-15,4-1-2 0,-3 0 7 0,0-1-3 0,0 2 4 16,-5 1-6-16,-1 0 9 0,6 1-6 0,-4 1-1 0,2-5 0 0,-4 3 3 16,6 1-1-16,-6 0 5 15,0 3-5-15,0-4 1 0,0-1 1 0,0-1-9 0,0-1 9 16,0 2-2-16,-3-1-2 0,0 2-2 16,3-1-2-16,-1-1 11 0,-2 5-7 0,3-2 0 0,-2-2 0 15,-1 0 4-15,-1-1-7 0,1 1-2 16,-2-3-3-16,1 3-18 0,-2-1-21 0,1 0-28 0,-2-1-31 15,2-2 106-15,-3 2-206 0,-3-4 27 0,2 2 14 0,-1-2 9 16,5 3 13-16,1-3 5 0,-1 1 23 16,2-1 16-16</inkml:trace>
          <inkml:trace contextRef="#ctx0" brushRef="#br0" timeOffset="1185.917">-56 1891 26 0,'0'4'38'0,"5"0"-3"16,-4 2-8-16,-1-5-4 0,0-1-6 0,0 0 5 0,0 0 2 15,0 0 2-15,0 0 1 0,0 0 4 0,0 3 1 0,0-2 5 16,3-1 2-16,-3-1 77 16,0-9-64-16,5-9 19 15,-5 13-41 1,0-8-2-16,3 2-1 0,-3 3 4 0,1-4-5 15,-1 1 3-15,0-8-5 0,3-2 5 0,-3 1-7 0,0-1-4 0,0 3 6 16,0-3-2-16,0 2 2 0,0-1-3 16,0 1 2-16,0 3-2 0,0-6 1 0,3 3-1 0,-3 9 0 15,0 0 2-15,1 0-6 0,-1 3 3 16,3-8-6-16,-3 10 0 0,0-4-2 0,0 2 2 0,0 8-1 16,3 0-7-16,-3 0 3 0,0-3-5 0,2 3-4 0,-2 0 5 15,3 0-7-15,-3 0 7 0,1 1-5 16,5 1 3-16,-1 6 2 0,-1-1 3 0,1 0-1 15,-1 4-1-15,-1 0 3 0,2 5-11 16,1-2 8-16,-5 4-8 0,4-4 7 0,1 4-1 0,0 1-4 16,-6 1-2-16,7-1 0 0,-1 1 10 15,-2-2-8-15,1-2 0 0,-1-1 0 0,1-1-2 0,-2-4-4 16,1-2 10-16,1 2-4 16,-2-6-3-16,1 4 3 0,2-2 2 0,-4-2-2 0,1-1-2 0,-3 1 3 15,4-4-1-15,1 0 0 0,-1 3 0 0,4-3-3 0,-4-3 3 16,4 6-2-16,-2-6 4 15,-2-1-1-15,0 1-1 0,1-4 2 0,-2 3-2 0,1-3-5 0,-1 3 10 16,-3-9-8-16,2 8 1 16,-2-8 0-16,0-4 2 0,0-3 0 0,0 4 0 0,0-4 0 15,0 3 0-15,0 3-2 0,0-1 5 16,0-2-3-16,0 3-2 0,0 1-2 0,0-2 6 0,0 2 6 16,0 1-12-16,0-3-3 0,0 6 5 0,0 3-6 0,0 1-1 0,0-4-11 15,0 2-3-15,0 7-10 16,0-4-4-16,0-2-8 0,0 6-1 0,3-1-11 0,-3-3-9 15,3-2-4-15,-3 5-8 0,0 1-3 16,1 0-2-16,4 0-2 0,1 0 1 0,0-6 12 0,0 5 9 16,0-5 4-16,0 2 9 0,1-2 11 15,-2-1 7-15,-1 7 2 0,0 2 2 0,4-4 1 0,2-2 4 16,-4 8 7-16,5-4 9 0,-2 0 4 16,6-4 3-16,-3 4 2 0,0-5-2 0,2-2 0 0,0 5-2 15,-2 0 0-15,1-2 0 0,1-3-1 0,-2-2-1 0,2 5 3 16,1-1 1-16,-1 5 1 0,-2 3-1 15,0-6 4-15,0 2 3 0,1 1 5 16,-4 1 10-16,0-1 1 0,-2 3-6 0,1-6-5 16,-4 6-2-16,2-1-1 0,-1-2 0 0,-5 0 0 0,0 0 4 0,4 2-1 15,-4-4 1-15,0 2 6 16,0 4 4-16,0-4 6 0,0 0 4 0,0-6 5 0,0 6 11 16,0-3 4-16,0 8 5 0,0-5 3 0,0 0-6 0,-3 2-10 0,-1-2-1 15,2 0-6-15,-4 0 5 16,5 0-4-16,-4 0-4 0,-1 2-4 0,-1-2-3 0,-2 0-3 15,2 0-3-15,-2 2-5 0,-2 2-3 16,-1 1 0-16,0-3-4 0,-3-2 1 0,6 3-7 0,0 1 0 16,-4-2 0-16,4 0 1 0,2-2 0 15,-2 0-3-15,-2 0-2 0,7 0 6 0,-1-2-6 0,1 4 6 16,-2-2-3-16,1 0 1 0,4 0-1 16,1 0-1-16,0 0-5 0,0 0 4 0,0 2-1 0,0-2-2 15,0 5 5-15,0-4-5 0,0 3 6 0,0 6-4 0,0 2 3 16,4-6-2-16,1 4 2 0,-1 4 1 15,1 0-1-15,2-1 5 0,-1 2-1 0,0 3 6 0,-3 2-7 16,2 5-3-16,2-6 2 0,1 5-5 16,-4-5 2-16,3 2 7 0,-2 0-9 0,-1-3-2 0,-1 0 0 15,2-2 8-15,-5-1-8 16,0 6 0-16,0-4 3 0,0 1 3 0,0-1-8 0,0 0 4 0,0-3 2 16,0 1-2-16,-2-1-4 0,-1-3 4 0,0 1 0 0,3-7-7 15,-1 5-2-15,-2-4-5 16,1-1-17-16,-1-1-13 0,0-3-12 0,3 4-10 0,0-3-17 0,0-2-3 15,0 0-2-15,0 0 1 16,0-7 3-16,0 2 3 0,6-2 6 0,-6 0 9 0,0 0 9 16,0-1 3-16,0-1-1 0</inkml:trace>
          <inkml:trace contextRef="#ctx0" brushRef="#br0" timeOffset="1425.8865">415 1678 37 0,'0'-7'40'16,"0"0"-8"-16,0 1-6 0,-3 6-2 0,0 3 2 15,3-10 2-15,0 6 3 0,0-3 6 0,0 8-1 16,0-3-4-16,0-6 4 0,0 5 2 0,0 0 4 0,0 0-1 16,3 4-5-16,0-3-3 0,-1 3-4 0,2-1-10 0,4 0-4 0,-2-2-4 15,-5-5-7-15,7 1 2 16,4-1-6-16,-3 3 0 0,4-5-3 0,-1-3-5 0,1 2-16 15,-1 3-16-15,3-2-17 0,0 1-19 16,-1 3-5-16,0 2 2 0,3 0 10 0,2-4 15 0,5 3 5 16,0-5-5-16</inkml:trace>
        </inkml:traceGroup>
      </inkml:traceGroup>
    </inkml:traceGroup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41:39.96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EAFEF338-3C49-4AFD-A900-2CB5FB1BA39C}" emma:medium="tactile" emma:mode="ink">
          <msink:context xmlns:msink="http://schemas.microsoft.com/ink/2010/main" type="writingRegion" rotatedBoundingBox="1382,16779 15800,16797 15799,17646 1381,17627"/>
        </emma:interpretation>
      </emma:emma>
    </inkml:annotationXML>
    <inkml:traceGroup>
      <inkml:annotationXML>
        <emma:emma xmlns:emma="http://www.w3.org/2003/04/emma" version="1.0">
          <emma:interpretation id="{02F8EF01-5BA4-4776-88A0-DDDCB89AF81C}" emma:medium="tactile" emma:mode="ink">
            <msink:context xmlns:msink="http://schemas.microsoft.com/ink/2010/main" type="paragraph" rotatedBoundingBox="1382,16779 15800,16797 15799,17646 1381,176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78D4EF0-377D-437C-8B68-941578AAD902}" emma:medium="tactile" emma:mode="ink">
              <msink:context xmlns:msink="http://schemas.microsoft.com/ink/2010/main" type="line" rotatedBoundingBox="1382,16779 15800,16797 15799,17646 1381,17627"/>
            </emma:interpretation>
          </emma:emma>
        </inkml:annotationXML>
        <inkml:traceGroup>
          <inkml:annotationXML>
            <emma:emma xmlns:emma="http://www.w3.org/2003/04/emma" version="1.0">
              <emma:interpretation id="{A23B6685-1964-4D79-B7F8-9F576EC37097}" emma:medium="tactile" emma:mode="ink">
                <msink:context xmlns:msink="http://schemas.microsoft.com/ink/2010/main" type="inkWord" rotatedBoundingBox="1382,16779 5562,16784 5561,17547 1381,17541">
                  <msink:destinationLink direction="to" ref="{0812A602-94C5-4E1A-A5DF-9FEC86B519F1}"/>
                  <msink:destinationLink direction="from" ref="{0812A602-94C5-4E1A-A5DF-9FEC86B519F1}"/>
                </msink:context>
              </emma:interpretation>
              <emma:one-of disjunction-type="recognition" id="oneOf0">
                <emma:interpretation id="interp0" emma:lang="en-US" emma:confidence="0">
                  <emma:literal>lymphocytes</emma:literal>
                </emma:interpretation>
                <emma:interpretation id="interp1" emma:lang="en-US" emma:confidence="0">
                  <emma:literal>-lymphocyte's</emma:literal>
                </emma:interpretation>
                <emma:interpretation id="interp2" emma:lang="en-US" emma:confidence="0">
                  <emma:literal>lymphocyte's</emma:literal>
                </emma:interpretation>
                <emma:interpretation id="interp3" emma:lang="en-US" emma:confidence="0">
                  <emma:literal>lymphocyte</emma:literal>
                </emma:interpretation>
                <emma:interpretation id="interp4" emma:lang="en-US" emma:confidence="0">
                  <emma:literal>-lymphocytes</emma:literal>
                </emma:interpretation>
              </emma:one-of>
            </emma:emma>
          </inkml:annotationXML>
          <inkml:trace contextRef="#ctx0" brushRef="#br0">2670 2023 23 0,'6'-1'34'0,"0"1"-4"0,-3-7-5 0,-3 4-4 15,0-1 2-15,0 0-1 16,0 1 6-16,0-1 3 0,0 0 3 0,-3 4 0 0,3-2 7 0,0 1-2 15,-1 1 1-15,-4 0-2 0,-1 0-2 0,2 0-2 0,-1 0-2 16,2 1-5-16,-4 5-1 16,-2 1-7-16,0 1 4 0,-2 2 3 0,2 1 1 0,-1 1-7 15,-2 0-5-15,3 1-2 0,2 4-10 16,2-3-3-16,-1 1 4 0,6 3-1 0,0-1-3 0,0-3 0 16,8 3 0-16,2-3 0 0,-1-1 2 15,3-2-4-15,3-2-6 0,1-3-9 0,1-3-7 0,2 1-7 16,0-4-1-16,1-7 0 0,-1 1-3 0,1-3 8 0,1-2 1 15,-2 1 6-15,-1-4 2 16,-5 4 1-16,2-4 0 0,-3 2 2 0,-2-1-3 0,-4 0 0 0,2 2 1 16,-4-2 0-16,2 2 0 15,-4 3 1-15,5-2 4 0,-4 3 0 0,-3 0 6 0,0 0 2 16,0 3 4-16,0 0 1 0,2 4-1 16,1-4-2-16,-3 4 2 15,0 4 4-15,0-2 3 0,0 3-1 16,0 0 2-16,4 1-2 0,-4 5-2 0,5-4-1 0,-2 3 0 15,1-2-2-15,4 2 1 0,-4-3-2 0,2 0 1 0,0 1-1 16,0-4 3-16,0 6-3 16,1-6 0-16,1 2-4 0,-1-1 8 0,2-5-4 0,-1 1 1 15,-1-1-4-15,1-1 6 0,-4-2-3 16,4-1-3-16,-4 0 6 0,1 1-1 0,2-3-2 0,-3 0 0 16,-1-1 0-16,5 0 0 0,-4 1 1 15,4 1-1-15,-5-2 1 0,1-3-1 0,1 3 0 0,-5 0 0 16,0 0-2-16,4-1 2 0,-4 5 3 0,3-1-3 0,-3 1-3 15,0-1 3 1,0 2 0-16,0 0 0 0,5 2 0 0,-2-3 0 0,-2 3 0 16,2 0 0-16,2 0 0 0,-1 5 2 0,-1-3 0 0,2 5-2 0,-1-2 3 15,-1 5-3-15,1-3 0 16,7 6 3-16,-4-6-1 0,-2 4-2 0,-1 3 0 0,4 1 0 16,-4 0 4-16,-1 0 2 0,-1 3 3 15,1 2-4-15,1-2 2 0,-4 0 2 0,0 69 84 31,-16-40-59-31,8-31-30 0,-4 1-1 16,5-5 1-16,-5 4-4 0,-3-6 2 0,2-1-1 0,1-1-1 16,-3-1 2-16,-5 1-8 15,6-3 2-15,-7-3-5 0,1-2-8 0,1 0-14 0,4-2-7 0,3-7-5 16,-1-2-8-16,-2-4-4 16,6-1-5-16,-2-7-4 0,4-2-4 0,5-2-45 0</inkml:trace>
          <inkml:trace contextRef="#ctx0" brushRef="#br0" timeOffset="299.8359">3353 1854 62 0,'6'-3'41'0,"-1"-1"-7"0,-1 4-10 0,-4 0-5 0,0 0 6 16,5 6 8-16,-3-1 0 15,0 2-1-15,1 5-3 0,1 3-3 0,-4 0 3 0,0 2 0 16,0 3 1-16,3 1-7 0,2 4-1 0,-1-3-2 0,-1 3-7 0,0 1-2 16,-1-1-4-16,2 3-1 15,-4-2-4-15,0 3-2 0,0 2 1 0,3-4 0 0,-3 1-1 16,0-5-7-16,0 1-5 0,0-3-2 16,0-2-4-16,0-2-6 0,0-2-3 0,0 0-4 0,-3-7-5 15,3-1-1-15,-1-4 3 0,1 0-2 16,-3-3-4-16,3-3 2 0,0-1 2 0,0-3 1 0,0-4 3 15,0-2 3-15,-2 0 5 16,-1-2-12-16,0 2 31 0</inkml:trace>
          <inkml:trace contextRef="#ctx0" brushRef="#br0" timeOffset="674.9031">3392 2220 7 0,'-5'-11'22'0,"2"4"18"0,2-2-5 0,1 1 0 16,-3 5 1-16,3-1 2 0,0 4 3 0,0-6 3 16,-3 5 3-16,3 1 1 0,0-3-5 0,0 3 4 0,-2 0-8 15,2-3 2-15,-2-1-6 0,2 4-4 0,0 0-5 16,0 0-13-16,0-1-2 0,4-3-7 15,2 1 5-15,-2-1-5 0,1 2 0 0,2-3 2 0,2 1-1 16,-1-3 1-16,2 1-6 0,-1 4 6 16,-1-2-8-16,4-3 2 0,-1 4 2 0,-3-5-2 0,1 5 2 15,1-4 0-15,-1 3-2 0,-1-2 1 0,-4-1-3 0,4 3 2 16,-1 1-3-16,-4-1-1 0,2-2-1 16,-1 5 5-16,-1-3-7 0,-3 1 5 0,0-1 2 0,0 2 0 15,0-3 2-15,0 5-5 0,0 0 1 16,-4 0-1-16,1 0 3 0,-5 0 0 0,4 5 0 15,-4 0 0-15,1-1 0 16,-1 1 0-16,1 5 3 0,-2-3 6 0,0 6-1 0,-2-2 3 16,4-4-1-16,3 4 1 0,-1 0-4 0,2 4-7 0,3-1 4 0,0-2 1 15,0 3-7-15,0-2 5 16,3 4-3-16,2-5-3 0,-1-2 3 0,3 1 0 0,1-2 2 16,1-3 2-16,1 1-4 0,2-3 2 15,0 0-2-15,5-1 0 0,-3-3-3 0,3 0-11 0,-5-6-14 16,6 1-10-16,-2-2-19 0,1-1-6 0,-1-1-18 15,3-2-7-15,-4-2 3 0,5 2 6 16,-4-2 4-16,-1 0 6 0</inkml:trace>
          <inkml:trace contextRef="#ctx0" brushRef="#br0" timeOffset="2192.859">3611 2053 13 0,'0'0'23'0,"0"-1"9"15,0 1-5-15,0 0-8 0,-3-4-3 0,3 4-2 0,-4-3 3 16,4 1-2-16,0 2 3 0,-3 0 3 0,3 0-3 0,-2-2-2 15,-2 2 7-15,1 0 1 0,3 0 1 16,0 0-3-16,-3 0-3 0,3 0-1 0,0 0-2 16,0 0-7-16,0 2-3 0,0-2 10 0,0 0-3 15,0 5 2-15,0-1-2 0,0-3-2 0,0 3-6 0,0 3-5 16,0-1 3-16,3 1 1 16,-3 3-4-16,3-3 3 0,-3 0-5 0,0 1-1 0,0-5 3 15,0 4 4-15,-3-3 0 0,0 0-4 0,-2 0 2 0,1 1-2 0,-1 1 0 16,-2-1 2-16,-1-1-4 15,1-2-6-15,-1 2-10 0,0-1-10 0,-4-3-3 0,-5-3-10 16,4-1-8-16,-4 0-12 16,5-3-9-16,1-1-10 0</inkml:trace>
          <inkml:trace contextRef="#ctx0" brushRef="#br0" timeOffset="965.0533">3881 2034 56 0,'0'-4'49'0,"0"0"-5"0,0 1-5 0,0 3-1 0,-6 0 12 16,6-1 9-16,-1 1 4 15,-14 4 126-15,12 0-148 16,-3 0-9-16,0 0-2 0,1 3-6 0,2 0-7 0,-1-2-9 0,2 5-4 16,2-3-2-16,2 0-2 15,2 3 0-15,-1 0 3 0,5-1-3 0,-4 2 1 0,4-2-1 16,-1-1 2-16,1 3 0 16,1-4-2-16,-2 2-2 0,-3 4 4 0,4-6-5 15,1 3 6-15,-2-3-2 0,-4 0-5 0,5-2 5 16,-7 1-1-16,2-2 0 0,-3-1 0 0,0 1 4 0,0 0 2 0,0-1 0 15,-3-1-1-15,2 2-2 0,-7 1-3 16,1-1-4-16,-5-2-5 0,0 2-20 0,0 1-23 0,0-3-11 16,-4-2-11-16,1 0-12 0,0 0-10 0,-2-2 2 0,6-3 4 15,-4 1 7-15</inkml:trace>
          <inkml:trace contextRef="#ctx0" brushRef="#br0" timeOffset="-4143.9106">144 2185 44 0,'0'8'52'0,"0"-5"-5"0,0 3-5 0,0-5-4 0,0 3 0 16,0-2 2-16,0-2-6 0,0 4 2 15,0-4 0-15,1 4-7 0,7-4 3 0,-5 1 0 0,3 1-3 16,0-2-1-16,3 0-2 15,1 0-3-15,-1-2-8 0,3 1-4 0,0-3-7 0,3 0-1 0,-3-2 1 16,4-1-8-16,-1 0 4 16,1 3-3-16,-4-3-11 0,0 4-16 0,0-1-17 0,0-2-13 15,-4 1-9-15,-1 1-5 0,0 1-3 0,1 1 6 0,-4 0-2 16,-1 2-46-16</inkml:trace>
          <inkml:trace contextRef="#ctx0" brushRef="#br0" timeOffset="-3573.0001">523 1918 35 0,'3'-3'40'0,"-3"3"-8"16,4 0-6-16,-4 0-6 16,4 0-4-16,-1 0 6 0,-3 3 14 0,0 1 7 0,0 3 7 15,5 3-5-15,-2 2-7 0,-2 2-5 16,-1 4-5-16,0 0-6 0,3 3-11 0,-3 2-5 0,0 1-3 16,0 1-1-16,0-3 1 0,0 4-1 0,3-4-5 0,-3-1 3 15,5 0-9-15,-2-3-15 0,1-4-5 16,-2-1-6-16,1 0-8 0,1-4 1 0,1 1-2 0,-2-3 1 15,1-4 0-15,-4 1 0 16,3-4 0-16,-3 0-3 0</inkml:trace>
          <inkml:trace contextRef="#ctx0" brushRef="#br0" timeOffset="-3117.8478">679 2056 38 0,'0'-4'54'0,"5"4"-6"0,-5 1-8 15,0 2-1-15,0-2 1 0,0 6 2 0,3-1-2 0,0 1-4 16,-3 1-12-16,1-2-5 0,2 1-1 16,2 0-2-16,-2-3-2 0,-3 3-3 0,4-4-6 0,-3 1-1 15,5 0 3-15,-4 0-7 0,5-1 0 16,-2-1 3-16,2 0-1 0,-2-2-4 0,2 0 5 16,1 0-1-16,-4 0-2 0,-1-2 0 15,2 2 2-15,-2-2 1 0,1-2-5 0,1-1 4 0,2 1-2 16,3 2 0-16,-4-1 3 0,2-4-5 0,-4-1-1 15,-1 2 4-15,5-1 1 0,-4 0-2 0,4 0 0 0,-8 3 0 16,0 1 2-16,0-5-4 0,0 5 2 16,0 0 0-16,-3 3 0 0,-2 0 0 0,5 3-4 0,0-2 4 15,0 5 0-15,0-2 2 16,0-1 4-16,0 7-5 0,0-2 3 0,0 3-4 0,0 2 0 0,0 0-2 16,5 3 2-16,-2-4 0 0,6 6 1 0,-3 4 0 0,-2-2-1 15,4-2 1-15,-4 2-1 16,1-2 0-16,-1 0 0 0,2 5-3 0,-5-8 4 0,-1-1 1 0,0 1-4 15,0 3 4-15,0-2-2 16,0 1 0-16,-4-5 2 0,0 5-2 0,-4 1 2 0,-4-3-2 16,2 0 0-16,-2-2-4 0,3-2 4 15,-2 0-6-15,-1-4-1 0,1 0-9 0,-1-7-4 0,-2 0-10 16,-1-4-6-16,3 1-3 16,2-7 2-16,-2-1-2 0,4-3 3 0,3-6 1 0,2-1-2 15,-2-5-4-15,1 2-8 0,-2-2-38 0</inkml:trace>
          <inkml:trace contextRef="#ctx0" brushRef="#br0" timeOffset="-2483.4477">927 2027 39 0,'10'3'35'16,"-1"0"-8"-16,-1 1-7 0,0-3-3 0,-2 4 0 0,-1-3 2 15,2 2 1-15,-5 3-1 16,4 0 2-16,0 0-6 0,1 0 2 0,-2 4-4 0,-2 0 0 0,1 0-2 15,4 0-1-15,-4-1 0 16,-1 1-3-16,2 0 0 0,-1 1-1 0,-4 1 2 0,0-3-2 16,0 1-3-16,6-1 3 0,-4-1-4 15,-2 0 6-15,0-5-3 0,3 3-3 0,-3-3 1 0,0 0 2 16,0-1 1-16,0-3 1 0,0-3 5 16,0 1-3-16,0-2-4 0,0 2-5 0,0-5 3 0,-3 0-1 15,3 0-2-15,0-7 0 0,-2 4 3 16,-1-5-3-16,3 2 0 0,-3-3 0 0,3 3 2 15,0 0-2-15,0 0 0 0,6 1-3 0,-4 1 3 16,5-2 2-16,-3 6-1 0,2-3-5 0,-4 5 4 0,5 1 0 16,-2 1 1-16,2 3-1 0,1 0 0 15,-1 0 0-15,-2 3 1 0,2 2-1 0,-2 1 1 0,2 2 1 16,1-1-2-16,-1 4 0 0,-1-2 0 0,1 2 0 0,-2 0 0 16,-2-4 0-16,4 1 0 0,-2 3 0 15,-2 0 0-15,-2-3 4 0,2 2-1 0,-3-3 5 0,0-3 3 16,0-1-1-16,0 0 0 0,3-2 4 15,-3 3 0-15,0-4 1 0,0 2 4 0,0-2 1 0,0 0-3 16,0 0-6-16,0-6-11 16,0 0 6-16,0 1-3 0,0-5-2 0,0-2-3 0,2 1-1 15,2 0 6-15,-1 0-3 0,2-2 0 16,-1 1 0-16,-1 1 0 0,2-2 0 0,2 2-2 0,0 0 2 16,2 2 1-16,-1 0-1 0,-1 1-2 0,4 4 4 0,-5-3-4 15,1 4 0-15,1 2 3 0,-1 1-1 16,2 0-3-16,-1 4 0 0,-1-2 3 0,0 3 0 0,1 3-2 15,1-1 3-15,-2 4-1 0,1-3 0 16,-4 3-2-16,1 3-5 0,2-1 0 0,-2-2-8 0,1 3-9 16,0-2 5-16,0 2-6 15,-2-3 2-15,3 1-6 0,-2-2-2 0,-1 1 1 0,1 2 2 16,1-6-4-16,0 1 1 0,-3-1 0 0,1-7 2 0,-1 3 2 0,2-3 2 16,-2 0 0-16,1-3-3 15,1-1-1-15,2-3 0 0,-2-3 2 0,-1 2-10 0</inkml:trace>
          <inkml:trace contextRef="#ctx0" brushRef="#br0" timeOffset="-1997.3105">1511 2052 6 0,'5'-14'17'16,"-2"6"16"-16,1 0 3 0,-4 5-5 0,5-1-7 0,-5 4-3 0,0 0-2 15,0 0 5-15,3 2 2 16,0 4 3-16,-3 4-2 0,1-5-6 0,-1 6-1 0,0 3-1 16,5-3-3-16,-2 3-4 0,1 3 0 0,2-3-9 0,0 1 2 15,0 2-3-15,-2 0-1 0,1 3-1 16,-1-2 1-16,1 1-1 0,1-2 0 0,-2 0 2 0,1 0-2 15,-2 4 0-15,-2-3 0 0,2-1 0 16,2-5-2-16,-2 3 0 0,-3-2-2 16,0-4 1-16,1 5 0 0,-1-4 5 0,0-3-2 0,0-2 0 0,0 0-3 15,-1-1-1-15,1-1-2 0,-3-3 3 16,3 0-2-16,-5 0 1 0,5-6 2 0,-3-1 0 0,-1-3-1 16,-1-1 5-16,2-3-2 15,-1-2 0-15,1-1 0 0,-2-3 0 0,1 2 0 0,-4-6 0 16,1-3-2-16,3-1 5 0,-1 4-3 0,-2-1 0 0,2-1 2 0,2 0-2 15,-1 1-2-15,1 5 3 16,1-1-1-16,-1 5 0 0,3 1 0 0,0 4 0 0,0-3 0 16,5 7-3-16,-2-3 3 0,4 5 0 15,-2-2 0-15,2 1-2 0,1 6-1 0,0 0 3 0,3 0 2 16,-2 0-1-16,1 3-3 0,-1 1 2 16,0-1 0-16,-1 0 0 0,2 1-2 0,-1 2 3 0,-1-1 1 15,0-2-2-15,0 4 2 0,-2 1-4 0,-5-4 0 0,4 6 2 16,-2-6 3-16,1 4-3 15,-4-1 0-15,3 0 0 0,-3 1 0 0,0-1 1 0,0 0-3 0,0 0 2 16,-3 3 0-16,2-3 2 16,-2-2-2-16,-2 1 0 0,1 3-2 0,-2-3 0 0,4 1 2 15,-4 2 0-15,2-3 0 0,-3 1-9 16,-2-2-2-16,4 1-9 0,-2-2-2 0,-1-1-5 0,4-3-2 16,-4 0-2-16,4 0 0 0,-1-3-5 15,-1-4-3-15,2 0-3 0</inkml:trace>
          <inkml:trace contextRef="#ctx0" brushRef="#br0" timeOffset="-1285.8805">1805 1770 60 0,'9'0'45'0,"-6"0"-9"0,2 0-6 0,-5 3-5 15,2 1-1-15,-2 0 0 0,0 6-1 0,0 2-4 0,5 3-6 16,-5-2 5-16,3 3-4 0,-2 2 0 15,4-1 1-15,-2 4-4 0,1-5-1 0,-1 6-5 0,2-1-2 16,-2 3 1-16,4-3 1 16,-1-2 1-16,-3 3-3 0,2-3-3 0,-1 1 2 15,2-2-2-15,-4 0 1 0,-2-3 1 0,6 3 0 16,-5-3 0-16,4-3-1 0,-5 1-1 0,3-2-3 0,1-1 7 0,-4-7-6 16,0 4 2-16,3-7 0 15,-3 2 7-15,4-2 1 0,-4 2 5 0,0-2-2 0,0-4-2 16,0 1-4-16,0-1-5 0,0-3 3 0,-3-3-1 0,3-4 0 15,0 3-2-15,0-6 0 0,0 5-3 16,0-3 1-16,3 0 5 0,-3 1-3 0,5-3 2 0,-2 3-6 16,1 4 7-16,1-2-3 15,1 3-2-15,-2 0-1 0,-2 2 0 0,4 6 0 0,0 1 3 16,0 0 0-16,0 1-3 16,1 5 0-16,1-2 3 0,-4 4 0 0,2 3-3 0,-2 0 3 15,-2-4 0-15,4 6 0 0,-5-1 0 0,2-1-5 0,-3 2-5 16,0-2-2-16,5 0-4 0,-1-3 0 15,2 3 6-15,0-4 3 0,2 0-1 0,-1-2-7 0,5 0-1 16,-1 2-3-16,-2-6 0 0,-2 5 1 16,0-5-6-16,1-1-2 0,-2 0 0 0,1 0 3 0,1-4 1 15,2 0 2-15,-1 2 0 16,0-8 7-16,-1 2 6 0,-1-3 1 0,-3-4 3 0,4 4 3 0,-1 0 5 16,-2 0 2-16,-1 0 1 15,-1 0 1-15,-3-2 1 0,0 2 3 0,0 5 1 0,0 1 3 16,0 2 5-16,0 0-2 0,5 3-2 0,-5 0 1 0,0 0 8 0,0 4 7 15,0 2 2-15,0 0-1 16,6 2-7-16,-6 2-10 0,0 1-4 0,1 0-1 0,-1-1-6 16,3 1 1-16,-1-3-2 0,1 3-3 15,1-3 2-15,-1 3-5 0,2-4 0 0,-1 0 1 0,1-4-1 16,2 1 3-16,-1 2-3 0,0-5 10 16,1 2-6-16,1-3 12 0,4-3 8 0,-2 2-9 0,2-5-4 15,2 2-1-15,-2 1-2 0,-1-1-4 0,0-3 0 0,-4 1 3 16,1 1-4-16,-2-2-2 15,-3 1-1-15,1 1 2 0,-4-1 3 0,0 1-5 0,0 4 0 0,-1-4 4 16,-2 1-4-16,-5-1-2 0,1 1-2 16,-5 4-11-16,3 0-17 0,-7-2-13 0,-2 2-25 0,-2 0-22 15,-4-5-7-15,1-1-5 0</inkml:trace>
          <inkml:trace contextRef="#ctx0" brushRef="#br0" timeOffset="-4423.7657">-220 1997 18 0,'-5'0'37'0,"2"0"0"0,-1 0-5 0,1 0-7 15,1 0-2-15,-1 0 0 0,-1 0 5 0,1 0 4 0,3 0 0 16,0 0 1-16,0 0 2 16,0 0-5-16,0 0-11 0,0 0 1 0,3 0-1 0,0-4 4 15,3 2 7-15,1-3 2 0,1 5 0 16,1-3-9-16,1 0-10 0,2 3-4 0,-3-1-3 0,2-2-5 15,1 0-1-15,-1 3 0 0,1 0 0 16,0 0-5-16,3 0-25 0,-3 0-22 0,3 0-17 16,-2 3-10-16,-1 0 0 0,-1 1 5 15,-2-1 4-15,3 1 1 0</inkml:trace>
          <inkml:trace contextRef="#ctx0" brushRef="#br0" timeOffset="-4709.1925">-107 1961 42 0,'0'0'38'16,"0"0"-8"-16,0 0-7 0,0 0-4 15,0 1-3-15,0 2-2 0,0-2 4 0,0 6 2 0,0 0 1 16,0-1 0-16,0 4 2 0,2 1 0 15,-2 1-5-15,0 2 1 0,0-2 3 0,3 2-5 0,0 4 1 16,-3-1-3-16,1-1-3 16,-1-1 2-16,0-2-6 0,0 2-1 0,0-4-3 0,0 3 1 15,0-3-3-15,0 2 1 0,0-2-3 0,0-4-2 0,0 0 2 0,0 4 0 16,-1 0 2-16,-2-3-2 16,0 1-3-16,1 1 3 0,-1-3 0 0,2 1-8 0,-2-2-9 15,0 0-3-15,3-5-3 0,-2 5-6 16,-1-5-1-16,-1-1-1 0,4-1-9 0,0-5-2 0,0 5-2 15,0-5 0-15,0 6-2 0,-3-7 3 16</inkml:trace>
        </inkml:traceGroup>
        <inkml:traceGroup>
          <inkml:annotationXML>
            <emma:emma xmlns:emma="http://www.w3.org/2003/04/emma" version="1.0">
              <emma:interpretation id="{E000FF0B-BE61-457E-AE0A-BF56881BB39E}" emma:medium="tactile" emma:mode="ink">
                <msink:context xmlns:msink="http://schemas.microsoft.com/ink/2010/main" type="inkWord" rotatedBoundingBox="5913,16980 6312,16981 6311,17464 5912,17463"/>
              </emma:interpretation>
              <emma:one-of disjunction-type="recognition" id="oneOf1">
                <emma:interpretation id="interp5" emma:lang="en-US" emma:confidence="1">
                  <emma:literal>x</emma:literal>
                </emma:interpretation>
                <emma:interpretation id="interp6" emma:lang="en-US" emma:confidence="0">
                  <emma:literal>&amp;</emma:literal>
                </emma:interpretation>
                <emma:interpretation id="interp7" emma:lang="en-US" emma:confidence="0">
                  <emma:literal>X</emma:literal>
                </emma:interpretation>
                <emma:interpretation id="interp8" emma:lang="en-US" emma:confidence="0">
                  <emma:literal>+</emma:literal>
                </emma:interpretation>
                <emma:interpretation id="interp9" emma:lang="en-US" emma:confidence="0">
                  <emma:literal>$</emma:literal>
                </emma:interpretation>
              </emma:one-of>
            </emma:emma>
          </inkml:annotationXML>
          <inkml:trace contextRef="#ctx0" brushRef="#br0" timeOffset="1334.8566">4682 2149 78 0,'1'0'50'0,"-1"-2"0"0,0 2-6 0,-1 0 7 0,1 0 8 15,-6 0 9-15,1 0 3 16,-2 0-2-16,-2 2 4 0,-1 2 0 0,-2-1 4 0,-5 1 4 16,5-4 10-16,-3 0 4 0,-4 5-15 15,3 1-8-15,-4-5-24 0,4 5-12 0,-4-2-11 0,-2-1-15 16,4-3-3-16,-1 4-2 0,1 0-13 15,-1-4-21-15,1 3-21 0,3 0-19 0,0-3-19 0,3 0-10 16,0 0-6-16,4 0-13 0,-3-4-6 0,3-2 3 0,1 2 6 16,1-3 19-16,3 0 14 0,0 0 12 15,3-4 7-15</inkml:trace>
          <inkml:trace contextRef="#ctx0" brushRef="#br0" timeOffset="1525.891">4440 1969 37 0,'8'3'55'0,"-8"1"-3"0,3-1-5 0,1 1 7 0,-4 3 12 16,3 4 14-16,2-1 11 0,-4 5 6 15,2 2-3-15,2 3 4 0,-5 2 1 0,4 3-15 0,-1-4-13 16,2 4-20-16,-2-3-24 0,-2 2-9 0,2 1-10 0,1-3-6 16,2 1-2-16,-4 2-26 0,5-1-38 15,-4-6-41-15,2 4-25 0,-4-3-16 0,-1 0-6 0,0-1 12 16,0 2 12-16,-4-5 16 0</inkml:trace>
        </inkml:traceGroup>
        <inkml:traceGroup>
          <inkml:annotationXML>
            <emma:emma xmlns:emma="http://www.w3.org/2003/04/emma" version="1.0">
              <emma:interpretation id="{64CD6C8F-BA31-4CE6-BCEE-7F19E890F285}" emma:medium="tactile" emma:mode="ink">
                <msink:context xmlns:msink="http://schemas.microsoft.com/ink/2010/main" type="inkWord" rotatedBoundingBox="6658,16818 10470,16822 10469,17639 6657,17634"/>
              </emma:interpretation>
              <emma:one-of disjunction-type="recognition" id="oneOf2">
                <emma:interpretation id="interp10" emma:lang="en-US" emma:confidence="1">
                  <emma:literal>macrophages</emma:literal>
                </emma:interpretation>
                <emma:interpretation id="interp11" emma:lang="en-US" emma:confidence="0">
                  <emma:literal>macrophage's</emma:literal>
                </emma:interpretation>
                <emma:interpretation id="interp12" emma:lang="en-US" emma:confidence="0">
                  <emma:literal>macrophage</emma:literal>
                </emma:interpretation>
                <emma:interpretation id="interp13" emma:lang="en-US" emma:confidence="0">
                  <emma:literal>Macrophages</emma:literal>
                </emma:interpretation>
                <emma:interpretation id="interp14" emma:lang="en-US" emma:confidence="0">
                  <emma:literal>macrophages'</emma:literal>
                </emma:interpretation>
              </emma:one-of>
            </emma:emma>
          </inkml:annotationXML>
          <inkml:trace contextRef="#ctx0" brushRef="#br0" timeOffset="3509.2365">5029 2138 25 0,'0'-4'47'0,"3"1"-13"0,0 3-7 0,-3 0-9 0,2 0-6 15,-2 0-2-15,3 0 3 0,1 5-3 16,-4 1-2-16,5 1-2 0,-1 4 0 0,4 0-3 0,-2-4 0 16,-2 8-3-16,4-2 3 15,-2 1-3-15,1 1 1 0,-3 3-1 0,4-3 3 0,-5-3-1 0,1 1 5 16,1 4 1-16,-5-9 6 16,3-1-4-16,-3 0 3 0,0-4 0 0,0 1 4 0,0-4-2 15,0 2-1-15,0-2-2 0,0-6-2 0,0 3-6 0,0-3-4 16,3-2 0-16,-3 0 1 0,0-5-1 15,4 3-3-15,-2-1 6 0,-2-4-3 0,3-2-2 0,1 0 2 16,2 3-2-16,-4-4 4 0,2 1-2 16,-1-1-2-16,2 3 2 0,-1 1 0 0,2 4 2 0,-1-1-2 15,-1 2-3-15,1 3 3 16,2 2 0-16,0 1 0 0,-2 3 0 0,2 0 0 0,4 6-2 16,-5-5 0-16,4 5 0 0,-1 2-1 15,-1-1 3-15,-1 2-3 0,2 7-2 0,-2-4 2 0,1 3 0 16,1 0 0-16,-2 1 3 0,-4-1 0 0,6 0 1 0,-1 0-1 15,-4-2-2-15,4-1 2 0,-2 2 0 16,0 0 0-16,-3-3 2 0,1-4-2 0,1 0 0 0,-5-3-3 16,0-2 6-16,0 2-3 0,2-4 1 15,-2 0 1-15,0 0 2 0,0-4-2 0,5-2-6 16,-1-2 4-16,2-3 1 16,-4-2-1-16,1-1 1 0,-3 2-1 0,4-3 0 0,1-3 0 0,1 1 0 15,0-2 0-15,1 2 0 0,1-1-2 0,-4 3 4 0,-1 0-2 16,2 1 3-16,2-1-5 15,1 5 2-15,-1 0 0 0,2 3 0 0,-2 3 0 0,-2 1 0 16,2 3 0-16,-2 0 0 0,2 3 1 16,-2 1-1-16,2 7 0 0,-2-1 0 0,2 4-7 0,1-2-5 15,2 1-5-15,-1 2-6 0,3 0-2 16,0-1 2-16,0-3-2 0,0 3 1 0,-5 0 0 0,8-4 1 16,-2-2 0-16,2-1-4 15,2-3 0-15,-5-1 1 0,1-1-13 0</inkml:trace>
          <inkml:trace contextRef="#ctx0" brushRef="#br0" timeOffset="3902.2557">5817 2087 15 0,'-3'-10'29'0,"-2"3"6"0,1 4-7 0,-2-1-4 16,1-2 0-16,-2 6 4 0,3-1-1 16,-1 1-3-16,-2 0-4 0,2 3-3 0,-2 5-2 0,-2-1 3 15,-2 4-4-15,4 2-4 0,-1-1-3 0,4 1-5 0,-4 2 2 16,8 0-4-16,-4-3 0 0,4 5 0 15,0-4 0-15,0-2 0 0,0 0 1 0,0-1-1 0,4 1 0 16,-1-3 1-16,2-3-1 16,2-1 2-16,2-2 0 0,-1 2-2 0,2-4 0 0,-1 0 0 0,3-2 2 15,-7-4-2-15,2-1 0 16,3-1 1-16,-1 1 0 0,-1 0-4 0,-1-4 1 0,1 0 3 16,-4 2 1-16,5-2-2 0,-1-3 0 0,-4 2 1 0,2 1-1 0,-4 0-2 15,5-2 3-15,-4 4-3 16,-2 2 2-16,2 0 0 0,-3-3 0 0,3 9-3 0,-3-1-2 15,0 2 2-15,0 3 3 16,0 7 0-16,0-3 0 0,0 7 0 0,-3-3 0 0,3 6 5 16,-4 0-5-16,4 2 3 0,0 0-5 15,0-4 2-15,4 3 2 0,1-2-2 0,-1-1 0 0,4-1 0 16,2-1 0-16,-1 4 0 0,2-9-3 16,1-4-6-16,0 0-5 0,1-2-8 0,2 2-5 0,1-4-5 15,-1-6 2-15,2 2 2 0,-2-4 4 0,-1-2-1 0,3-1-2 16,-1-2-3-16,-4 1 2 0,3-1-15 15</inkml:trace>
          <inkml:trace contextRef="#ctx0" brushRef="#br0" timeOffset="4657.674">6191 2080 39 0,'-1'-3'46'0,"-2"3"-4"0,-5 0-4 0,4 0-3 16,-1 4 4-16,-1-4 8 0,-3 6 3 0,2 1-2 0,-2-2 7 15,1 5 2-15,-2 0 4 0,1 5-2 16,2 0-4-16,-1 0-5 0,1-1-15 15,2 3-8-15,1-3-10 0,4-3-7 0,0 4-6 16,0-1-3-16,4-4 1 0,1 0 3 0,1 0-8 16,3-3-1-16,-2-3-9 0,2-1-5 0,4 1-12 0,-4-4-5 15,3 0 0-15,-3-4-6 0,6-2-7 0,-3 2-2 0,-4-3-2 16,4 0 3-16,-1-1 7 0,0 2 5 16,-2 0 3-16,3-5 8 0,-5 2 2 0,2 0 6 15,2-2 2-15,-2 1 2 0,-2 0 5 0,0-1 3 0,1 4 1 0,-1-4 3 16,1 4 0-16,-7-1 2 0,4 1-2 15,-2 0 2-15,0 3 0 0,-2 2 0 0,2 2-3 16,-1 0 3-16,1 0 0 16,-3 2 0-16,4 1 0 0,-1 1 0 0,2 0 0 0,-2 5 0 15,-2 0 0-15,-1-1 0 0,3-1 0 16,2 0 0-16,-2 4 0 0,-2-1 0 0,2 0 2 0,-3-2 1 16,3-1 3-16,-3 2 0 0,0 0 1 15,0 0 1-15,0-3 3 0,0-2-1 0,0 1 3 0,0-3 5 16,0-2 3-16,0 1-3 0,0-1-7 0,0 0 0 0,0 0-5 15,0 0-2-15,0-3-4 16,-3-4 5-16,3 1-3 0,0-3-2 0,-3 0 0 0,3-1 0 0,0-1-3 16,0 0 0-16,6-3 3 15,-2 3 1-15,1-2 0 0,-1 1-3 0,4 1 2 0,-4 0-2 16,7 1 0-16,-2 1-6 0,-2-2-2 16,4 4 0-16,-2 0 2 0,3-3 0 0,-1 7 2 0,-3-2 4 15,1 0-4-15,1 5 3 0,-2 0 1 0,1 0 2 0,-2 5 0 0,-2 0-2 16,-1-2 2-16,2 7 0 15,-4-3 0-15,2 0 0 0,-1 2-3 0,2 2 0 0,-3-1 5 16,3 1-2-16,-2 0 0 16,1 0 0-16,-1-4 1 0,2 4 1 0,-1 0 6 0,1-2-1 0,2 3 0 15,-2-1 3-15,5-5-4 16,-1 3 1-16,-1 0-3 0,2-3 3 0,-1-4 0 0,0-2-3 16,1 2-2-16,-1-2 3 0,-1 0-4 15,4-4-1-15,-5 0 0 0,4-3 0 0,-2-2 3 0,-2 1-3 0,2-2 0 16,-2-1 0-16,1-2 0 0,-1-2 0 0,1-10 0 15,-20-51 24 17,-8 63-21-32,10 6 0 15,1 2 0-15,-1 1-3 0,1 1 3 16,-3 3-1-16,0 0-2 0,1 0 0 0,2 3 0 16,-1 1-3-16,1 1 3 0,2 2 0 0,2-1-3 0,1-2-6 15,-2 3-8-15,1 0-7 0,4 0-8 0,-5-3-6 0,4 2-3 0,2-1-2 16,0-3-1-16,0 2-4 0,2-4 3 0</inkml:trace>
          <inkml:trace contextRef="#ctx0" brushRef="#br0" timeOffset="5159.0023">6913 2037 17 0,'7'8'27'15,"1"0"-5"-15,-4 3-8 0,1 2-4 0,-5 4-3 0,0-2-5 16,4 1 2-16,-4 4-2 0,3-4 1 15,2 5 1-15,-2-1 1 0,1-2 3 0,-1 6 1 0,2 1 4 16,-1 3 3-16,1-3 0 0,2 1-3 16,-2 2-1-16,0 1-3 0,1-1 0 0,2-3-2 0,-2 1 2 15,-5-4 0-15,4-1 0 16,-5 0-2-16,0-2 3 0,0-3-3 0,0-2 3 0,-2-3-3 0,-1-4 1 16,3-1 7-16,0-5 2 15,0 2 2-15,0-3-7 0,0-4-1 0,-1-3-2 0,1-3 1 16,-6-1-4-16,6 0 3 0,-5-7-1 0,2 2-3 0,3-5-1 0,-4 0-2 15,0-5-2-15,1 0 0 16,-3-5 1-16,-5 2-1 0,4-4 3 0,-5 4-6 0,4-6 5 16,2 4-2-16,-4 3 0 0,5-3-2 15,1 2 2-15,-2 4 2 0,6 2-2 0,6 3 2 0,-2 4-4 16,1-4 2-16,-1 5 0 0,7 1 0 16,-4 3-2-16,11-6 2 0,-4 8 0 0,-5 5 0 15,-1 1 0-15,7-2 0 0,-3 2 0 0,-4 1 0 0,4 2 0 16,3 0-2-16,-2 2-1 0,18 9 4 15,-20-4-1-15,-4-3 0 0,2 4-2 16,-1 2 2-16,-4-2 1 16,1 0-1-16,2-1 0 0,-7 1 0 0,0 2 0 0,0 1 1 0,0-1 0 15,0 0-1-15,-4 1-3 16,-4 0 3-16,1-2-2 0,1 0 0 0,-5-1 2 16,2 3-3-16,-3-3-5 0,2 2-4 0,-2-3-5 15,5 0-6-15,-2-1-2 0,-2-2-7 0,4-1 0 0,-5 1-4 0,3-3 2 16,1-1-2-16,1 0-2 15,-1-5-4-15,2-1-35 0</inkml:trace>
          <inkml:trace contextRef="#ctx0" brushRef="#br0" timeOffset="6413.3206">7286 1809 35 0,'9'0'48'16,"-2"0"-13"-16,1 5-8 0,-4 1-5 15,4-1-1-15,-5 6 1 0,1 0 0 0,0 3-1 0,-1 3-5 16,2 1 3-16,-1 1-2 16,1 0 3-16,1 2-1 0,1 3 1 0,-1-2-4 0,2 3-1 0,-1-2-5 15,1 2-3-15,-4 2 2 16,1-3-2-16,2 0 2 0,-2 2 1 0,-2-5-7 0,4 3-1 16,-3-2-1-16,-1-3 3 0,2-1-2 0,-2 0-4 0,-2-1 4 0,-1-5-1 15,5-1-1-15,-2-2 0 16,-3-5 0-16,0-2 2 0,0-2 1 0,0 0 2 0,3 0-3 15,-3 0 1-15,0 0 1 0,4-4-3 16,-2-3 1-16,1-2-4 0,1-2 4 0,-1 0 0 0,0-6-5 16,-1 3 1-16,2-4-2 0,-1-1-4 15,2-5-9-15,-1 1-4 0,-1-1 6 0,5 4 1 0,-4 3 6 16,0-1 4-16,4 3 1 0,-4 1 3 16,8-4-5-16,-4 12 5 0,-1 0-5 0,-2 6 2 15,2 0 3-15,1 0 2 0,-4 6-4 0,1 0-2 0,-2-1 5 16,1 8-1-16,11 30 1 15,-11-35 0-15,1 3-1 0,2 0 0 16,-2-3 2-16,2 2-2 16,1-5-3-16,-1 1 4 0,5 0-1 0,0-2 0 0,0 0-2 0,3 0 2 15,0-2-7-15,-2-2 0 16,-1 0-8-16,0 0 4 0,3-3 2 0,-3 3 1 0,0-3-3 16,0-1-3-16,0 0-4 0,-2-2 2 15,4 2 1-15,-2-3 3 0,1 0 0 0,-4 1 3 16,0 1 0-16,-2-2 3 0,-2-4 0 0,2 5 4 15,-1-3 2-15,-4 3 0 0,-2 1 0 0,0-2 3 0,0-1 2 16,0 1 1-16,-2 4 6 0,-1 3 0 0,0-3 4 0,-1 3-6 16,1 0-3-16,-2 0 0 0,1 0 0 15,-4 0-5-15,-1 6 1 0,-1-2-2 0,3-1 2 0,1 5 2 16,-2-1-5-16,-2 2 5 16,1 0 1-16,-2-1 3 0,2 6 3 0,2-5 2 0,2 4-8 0,1-3 1 15,-2-2-5-15,6 5 2 0,-4-5-1 0,4 2-3 0,0-4-3 16,0 3 3-16,4-2 2 15,-1-3-2-15,1-2 0 0,4-2 0 0,-1-2-2 0,2-2-3 0,-1-1-5 16,2-1-4-16,-2-1-1 16,1 0-4-16,0-4 1 0,-2 0-1 0,0-3-1 0,1 1 2 15,1 2 1-15,-2-2-3 0,4 3-1 16,-4-4 2-16,-1 3-2 0,0 0 1 0,-1 4 2 0,-4-3 0 16,2 3 2-16,2 0 4 0,-5 3 3 0,6 4 5 0,-5 0 2 15,-1 4 5-15,0-1 7 0,5 7 12 16,-3-3 7-16,-2 4-6 0,0 0-6 0,0-2-3 0,0 4-5 15,0 0 0-15,3 0-3 0,-1 1-2 16,2-3-1-16,-1 2-1 0,2-6-2 0,-2 4 0 0,4-4 0 16,1-3 3-16,-4 0-1 15,5-1-2-15,3 1 2 0,0-4-2 0,0 0 2 0,3-4 0 0,1-1-1 16,-4-1-1-16,3 3-2 16,0-4 0-16,-3 3 3 0,3-3-3 0,-6-3-1 0,3-1 0 15,0 4-1-15,-2-6 0 0,-4 1 2 0,5 4-1 0,-2-3 0 0,-2 2 1 16,0 0 2-16,-2 2 0 15,-1-1 3-15,-4 1 0 0,0 1 2 0,0 3 3 0,0-2 4 0,-1-1-1 16,-4 6-1-16,2 0-3 16,0 0-7-16,2 0 6 0,-2 0-3 0,-4 7 3 0,2-1-1 15,-2-2 5-15,2 3 0 0,5 0-2 16,-7 0 1-16,2 2-6 0,1 0 2 0,-2-1 1 0,1 3-2 16,5-3 0-16,0 0-1 0,0-2-1 0,0 1-1 0,-1 3 3 15,-2-2-4-15,3-1 0 0,0-1-2 16,0-6 4-16,0 0 1 0,0 0 0 15,0 0 0-15,4-2 4 0,1-2-1 0,1 3-4 16,-5-6 1-16,7 0-2 0,-5-3 1 0,1 3-2 16,4 0 0-16,-4-1 0 0,4 1 0 0,-4-4-2 0,0 0 2 0,2 0 0 15,-1 4 0-15,-1-3 0 0,1 2 0 16,2-2 0-16,-2 3 0 0,1 3 0 0,-5-2 0 0,-1 5 0 16,0 1 0-16,0 0-2 0,5 0 10 15,-5 1-3-15,0 2 0 0,0 0 0 16,3 4-3-16,-3 3 0 0,3-2 1 0,-2 2-1 0,-1 1-5 15,3 0 1-15,-3 4 2 0,5-1 1 16,-5 1-1-16,4-1 1 0,-1 4-1 0,2 3 0 0,-2-1 0 16,-2 0 0-16,-1-1 2 0,0 2-1 15,0 3 4-15,0 0-1 0,0 0 0 0,0-2 3 0,-1-3 2 16,-2 1-1-16,1-1 3 0,-4-4 2 16,-1 3-4-16,-2-7-3 0,0 2-2 0,-2-2-1 0,2-4-3 15,-1-4 0-15,-2 1-13 0,0-1-3 16,3-3-6-16,-1 0-7 0,-5 0-2 0,3-10-7 0,0 3-4 15,0-7-5-15,3-1-6 0,-1 0-7 0</inkml:trace>
          <inkml:trace contextRef="#ctx0" brushRef="#br0" timeOffset="6855.8438">8337 2094 38 0,'9'0'49'0,"2"0"-9"0,-5 0-13 0,-1 0-7 0,1 4 2 16,5-3-2-16,-7 1-2 0,4-2-3 15,-4 0-6-15,4 4 2 0,-1 0 3 0,-2-3-2 0,2 1 4 16,-2-2-1-16,-1 4-1 0,2-4-4 16,0 0-3-16,0 3 0 0,1-3-4 0,-1 0 1 0,2 0-2 15,-4-3-1-15,4-1 3 0,-1 1-7 16,1-1 3-16,-4-2 0 0,1 1 3 0,1-2-3 0,-5 0 1 0,4 1-3 15,-5 1 2-15,0-1 0 0,0-1 0 16,0 3 0-16,0 0 2 0,0-1-2 16,-2 3 1-16,-2-1-1 0,-2 3-3 0,0 0 3 15,-2 3-3-15,1-1 3 0,-1 0 0 0,1 2 0 16,-1-1 0-16,2 1 0 0,-4-3 2 0,6 5 4 0,-1 1 0 0,-2 3 4 16,2 1 1-16,-2-1 2 0,-1 5 3 15,1-8-4-15,2 4-2 0,2 2 0 0,-1 0-2 0,4 2-2 16,0-1 0-16,0 3-2 0,0-5 1 15,0-3-4-15,3-1 2 0,-2-1-1 0,7 2-2 0,-4-1 1 16,4-1-3-16,2-4 5 0,-1-3-3 0,0 0-6 0,6-3-14 16,-8-4-13-16,5 1-8 0,0-3-4 15,0 0-5-15,0-6-2 0,0 4 5 0,6-2 0 0,-6 0 1 16,1 2 1-16,2-1-29 16</inkml:trace>
          <inkml:trace contextRef="#ctx0" brushRef="#br0" timeOffset="7123.8731">8841 1965 42 0,'0'-3'50'0,"0"3"-2"15,0 0-3-15,-4 0 5 0,1 3 6 16,1-2 7-16,-5 5 3 0,-1-2 2 0,-1 6 8 0,2-3-3 16,-3 1-4-16,1 2-13 0,0 1-9 15,-2-3-4-15,4 0-19 0,-1 3-7 0,4-3-10 0,2 4-2 16,-4-4 0-16,5 2-2 0,1 1-1 15,0-4 1-15,4 4-6 0,-1-6 3 0,3 5 1 0,2-3-3 16,-4-3 6-16,2 5-4 0,2-3 1 0,-2 1 2 0,1 0-3 16,-2 0 0-16,-2-3 0 0,1-1-4 15,-1 5 8-15,-3-5-4 0,0 4 0 0,0-1 0 0,0 5 1 16,-7-4 0-16,-1-3-17 0,1 3-43 16,-5-5-47-16,-5 2-41 0,1-4-21 0,-7 0 5 0</inkml:trace>
        </inkml:traceGroup>
        <inkml:traceGroup>
          <inkml:annotationXML>
            <emma:emma xmlns:emma="http://www.w3.org/2003/04/emma" version="1.0">
              <emma:interpretation id="{3E2442AE-4D59-497D-BF8A-832154E47742}" emma:medium="tactile" emma:mode="ink">
                <msink:context xmlns:msink="http://schemas.microsoft.com/ink/2010/main" type="inkWord" rotatedBoundingBox="10855,16973 11220,16974 11219,17358 10854,17357"/>
              </emma:interpretation>
              <emma:one-of disjunction-type="recognition" id="oneOf3">
                <emma:interpretation id="interp15" emma:lang="en-US" emma:confidence="0">
                  <emma:literal>x</emma:literal>
                </emma:interpretation>
                <emma:interpretation id="interp16" emma:lang="en-US" emma:confidence="0">
                  <emma:literal>T</emma:literal>
                </emma:interpretation>
                <emma:interpretation id="interp17" emma:lang="en-US" emma:confidence="0">
                  <emma:literal>X</emma:literal>
                </emma:interpretation>
                <emma:interpretation id="interp18" emma:lang="en-US" emma:confidence="0">
                  <emma:literal>J</emma:literal>
                </emma:interpretation>
                <emma:interpretation id="interp19" emma:lang="en-US" emma:confidence="0">
                  <emma:literal>4</emma:literal>
                </emma:interpretation>
              </emma:one-of>
            </emma:emma>
          </inkml:annotationXML>
          <inkml:trace contextRef="#ctx0" brushRef="#br0" timeOffset="8092.5208">9551 2057 34 0,'12'0'37'0,"-2"0"-8"0,-5-1-3 0,2 1-2 0,-5 0-1 16,1 0 10-16,-2 0 1 0,-1 0 7 16,0 0 10-16,0 0 6 0,0 0 10 0,0 0 9 0,-4 0-14 15,2 0 0-15,-5 0-13 16,-3 1-7-16,1 5-3 0,-6-2 2 0,3-1-8 0,-8 1-7 0,1-1-1 16,3 1-6-16,-4 2-7 15,-1 1-9-15,2-2 2 0,-3 1 0 0,2-1-5 0,1 1 0 16,2 1 0-16,-2-3-2 0,7 0 4 0,0 1-2 0,3-3-11 0,-1 2-8 15,-2-4-7-15,4 0-6 16,1 0-6-16,1 0-10 0,0 0-7 0,1 0-4 0,4-4-10 16,-2 4-8-16,0-4-5 0,3 0-4 15,0-3 4-15,6 0 8 0,0 0 1 0,1-3-48 0</inkml:trace>
          <inkml:trace contextRef="#ctx0" brushRef="#br0" timeOffset="8312.5122">9405 1962 39 0,'4'0'48'0,"1"0"-6"15,-5 0-6-15,0 0 5 16,0 0-3-16,4 3 4 0,-4-2 10 0,0 5 7 0,0-2 11 16,0 6 5-16,0 0-4 0,3 1-1 15,-3 4-7-15,3 0-9 0,3 4-14 0,2-1-16 0,-1 2-15 16,1 2-3-16,1-4-3 0,3 4 1 15,-2 0-25-15,-6-1-30 0,7 4-37 0,-2-3-21 0,-6-2-14 16,3 1 3-16,1-4 13 0,1 5 10 0,-8-2-68 16</inkml:trace>
        </inkml:traceGroup>
        <inkml:traceGroup>
          <inkml:annotationXML>
            <emma:emma xmlns:emma="http://www.w3.org/2003/04/emma" version="1.0">
              <emma:interpretation id="{4E1C3B2F-7532-4A0C-829C-251DDD5898DB}" emma:medium="tactile" emma:mode="ink">
                <msink:context xmlns:msink="http://schemas.microsoft.com/ink/2010/main" type="inkWord" rotatedBoundingBox="11829,16904 14243,16907 14242,17551 11828,17548"/>
              </emma:interpretation>
              <emma:one-of disjunction-type="recognition" id="oneOf4">
                <emma:interpretation id="interp20" emma:lang="en-US" emma:confidence="0">
                  <emma:literal>plasma</emma:literal>
                </emma:interpretation>
                <emma:interpretation id="interp21" emma:lang="en-US" emma:confidence="0">
                  <emma:literal>Plasma</emma:literal>
                </emma:interpretation>
                <emma:interpretation id="interp22" emma:lang="en-US" emma:confidence="0">
                  <emma:literal>pteroma</emma:literal>
                </emma:interpretation>
                <emma:interpretation id="interp23" emma:lang="en-US" emma:confidence="0">
                  <emma:literal>plasmas</emma:literal>
                </emma:interpretation>
                <emma:interpretation id="interp24" emma:lang="en-US" emma:confidence="0">
                  <emma:literal>plasmon</emma:literal>
                </emma:interpretation>
              </emma:one-of>
            </emma:emma>
          </inkml:annotationXML>
          <inkml:trace contextRef="#ctx0" brushRef="#br0" timeOffset="10418.8297">10659 1893 55 0,'6'6'40'0,"-6"-2"-7"0,2 1-4 0,2 2 0 16,-4 0 5-16,-1 4 2 15,1 4 1-15,-3-2-3 0,1 5-5 0,-1-1-2 0,3 2-4 16,0 3-6-16,0 0-7 0,0 6-5 16,0-5 0-16,0 3-7 0,5-1 5 0,-2 3-3 0,1 0-8 15,8-3-9-15,-5-3-7 0,2 0-6 16,2-4-6-16,1 0 1 0,0-3-2 0,0-4 4 0,0-2 1 16,0-5 4-16,2 0 7 0,-2-4 6 0,3-2 4 0,-1-2 0 15,1-5 2-15,-3 3 2 0,-1-5 0 16,0-1 3-16,1-5 2 0,0 6 0 0,0-2 2 0,-3 2 0 15,1-1 0-15,-4-3 1 0,2 2 4 16,-1 1 3-16,-3-3 0 0,-4 1 2 0,0 1-1 0,0 2 1 16,0 0 1-16,-1 0 2 0,-4 0 1 15,0 3 2-15,0 1 2 0,-2 3 3 0,-1 1 4 0,4 3 4 16,-4 0 0-16,-11 7 42 16,10-2-27-16,1 1 3 0,-1 3 4 0,2 2 1 15,0-1-7-15,-1 4-7 0,7-2-8 0,-5 1-11 16,1 0-3-16,5-2-4 0,0 0-4 0,0-4-6 0,8 1 3 15,-4-1-3-15,4-3-1 0,-1 0 3 0,24-1 1 16,-22-3-9-16,3-7 7 16,3 3-3-16,-3-5 0 0,0 0-6 0,-2 1-3 0,2-2-1 15,-3-1-6-15,2 0-5 16,-2-1-2-16,0 0-3 0,1 1-1 0,-2 2-8 0,0-1-1 0,-3-1 3 16,2 2 0-16,-1 4 6 0,-4-6 4 0,2 7 3 0,2 1 6 15,-4-1 2-15,-2 4 3 16,0 0 7-16,0 4 2 0,0-1 2 0,0 5 8 15,4-1 2-15,-1 4-2 16,-3 3-1-16,0-2-5 0,3 0-1 0,-3 1 2 0,0 2-3 16,0-1-2-16,2-1 0 0,2-2 0 15,2 0 0-15,2-2-3 0,-4-3-2 0,4-2-5 0,-2 1-6 16,1-3-8-16,-3-1-1 0,4-1-5 16,2 0 4-16,-1-3-3 0,-1-2-2 0,2-1 3 0,2-3 2 15,-6 1 0-15,6-1 2 0,-5-3 2 0,8 1 0 0,-6-2-1 16,2-2 3-16,-2 1-10 0,1-1 25 15,-2 2 4-15,1-2 0 0,1 3 2 0,-4-3 1 0,0 2 1 16,-2 1 9-16,1-1 19 0,-1 2 7 16,-4 3-5-16,0-3-2 0,0 7 4 0,-1 1 7 0,-2 3 8 15,0-4 10-15,-2 4-3 16,4 0-3-16,-5 0 4 0,1 4 5 0,-2-1 4 0,3 1-4 0,-4 3-6 16,4-3 1-16,-1 4-19 0,1 0-15 0,-2-2-6 0,6 4-9 15,0-2-2-15,0 2-5 16,0 1-2-16,6 0 0 0,-2-1 0 0,4-2 4 0,1 1-4 0,1 0 0 15,-1-1 3-15,0-1-3 16,1 4-4-16,2-4 4 0,-3 3-2 0,3-3-1 0,-1 0-3 0,-2 0 2 16,1 1-1-16,-3 2 7 15,-2-4-4-15,-1 3-3 0,1 2 5 0,-2-5-4 0,-3-1 0 16,0 0-11-16,-3 2 0 0,-2 0-5 16,1 0-2-16,-4 0-3 0,1-3 4 0,0-1-3 0,1-3 0 15,-5 4 1-15,4-4-1 0,-1-4-8 16,-1 1-8-16,2-1-10 0,5-3-10 0,-4 0-3 15,2-3-3-15,-4 1-3 0,7-2 5 0,-2-4 5 0,-2 4-1 16,5-3 10-16</inkml:trace>
          <inkml:trace contextRef="#ctx0" brushRef="#br0" timeOffset="9522.172">10200 2085 76 0,'0'-4'44'0,"0"4"-7"0,0 0-10 15,0 0-9-15,0 4-1 0,0-1-2 0,3 8-2 0,0 2-5 16,-2 5-3-16,7 1-2 0,-4 4-3 15,4 4 4-15,-1-2-4 0,2 2 0 0,-1-2 0 0,2 7 0 16,-1-3 0-16,1-1 0 0,-4-2 1 16,2-1-1-16,-1-1 0 0,1-6 0 0,-4-1 0 0,-1 1 0 15,-3-5 3-15,2-5 2 16,-2 2-1-16,0-7 7 0,0 1-3 0,0-1 0 0,-5 0-4 0,5-3-1 16,-4 0-1-16,4-3-2 15,-3-4 0-15,3 0 0 0,-5-7 0 0,5 1 0 0,-4 0 0 16,-1 0 0-16,-1-5-2 0,2-1 2 0,-4 1 0 0,4-7 0 15,2-1 0-15,-4 0 0 0,1-1 0 16,-1-2 0-16,-2 1 0 0,2-3 0 0,0 4 1 0,0-1-1 16,0 4 3-16,2-1 3 0,1 4 2 15,3 0 3-15,0 6 0 0,0 4 4 16,0 0-3-16,6 0-2 0,1 4-3 0,-2 0-1 0,-1 3-4 16,5 3 2-16,5 1-4 0,-3 0 0 0,1 0 0 0,2 0 0 15,1 1 0-15,1 2 0 0,2 1 2 0,-2 0-5 0,1 0 4 16,-5 3-1-16,4 0 0 15,-2-1 0-15,-5-1 0 0,-2 0 0 0,-3-1 11 0,1 3 4 0,-5-1 14 16,0 1 4-16,-5-3-4 16,1 6-4-16,-6-2-12 0,1-2-5 0,-3 5-4 0,-3-2-2 15,-2 2 1-15,2 0-5 0,-1-2 2 16,0 0-4-16,1-2-10 0,0-1-1 0,3-1-13 0,0 0 1 16,3-4-4-16,-1 5-4 0,2-6-4 0,-1 0-7 0,2 0-1 15,2-2-5-15,2-6 5 0,-1 1-1 16,4-6-1-16,0 1 4 0</inkml:trace>
          <inkml:trace contextRef="#ctx0" brushRef="#br0" timeOffset="11409.8745">11451 2037 48 0,'8'-3'41'15,"-1"3"-8"-15,-3-4-6 0,1 1-6 16,-1 3 2-16,2 0 2 0,-1 0-1 0,-4 3-2 0,5 1-6 15,0 0-1-15,-3 3 3 0,2 1-4 0,2 2 3 0,-2-3-5 16,1 4 0-16,-5 2-2 0,7-2-2 16,-4 3 0-16,-1-2-3 0,2 2 4 0,-1 1-3 0,2 0-4 15,-5-1 1-15,4 3-3 16,1-6 3-16,-6 3 1 0,0-3-4 0,4-2 4 0,-4-1-4 0,0-1 0 16,0-4-2-16,0 1 2 15,0-1 0-15,0 0 0 0,0-2 0 0,0-1 7 0,0-4-9 16,0-3 5-16,2-1-3 0,-2 0 0 0,0-3 0 15,0-2 0-15,0 1-2 0,0-2 2 0,3-4 0 0,1 1 0 16,2-2 0-16,-4 1 2 16,1 3-2-16,-2-2 0 0,7 5-3 0,-4-5 1 0,2 10 4 0,0-3-2 15,-3 5 0-15,5-2 0 16,-5 3 2-16,2 1-2 0,1 3-3 0,0 0 3 0,2 3 1 16,-4 1-3-16,7 0 0 0,-2 3 0 15,-2 0 2-15,1 4 0 0,-1 0 0 0,1 2 2 0,-1-2-4 16,-3 3 2-16,1-2 0 0,-1-1 0 0,1 0 0 0,2 0 1 15,-4 0-1-15,0-3 4 16,-3 4-2-16,2-4 7 0,-2 2 6 0,0-3 2 0,0 0 3 0,3-5-5 16,-3 0-3-16,0 0-5 15,0-2-1-15,0 0-3 0,0-2-3 0,4-2 2 0,-1-3-4 16,-1 0 2-16,-2-4 0 0,7-3-3 16,-2 1-2-16,1-2 0 0,-2-3 3 0,4 6 2 15,-7-2-6-15,7-3 6 0,-4 5 0 0,3-1-5 0,1 3 5 0,-4-1 0 16,7 1 0-16,-5 4 2 0,1-1-2 15,1 3 0-15,2 0-2 0,27 4-5 32,-31 4 5-32,0 3-7 0,2-2-5 0,-1 5 1 15,1-2 2-15,-4 3 5 0,4-1-2 0,1 1 8 0,-2 0 0 0,5 0-3 16,-5 0 5-16,5-1-2 0,-1 1-3 16,1 0 3-16,0 0 2 0,0-4-4 0,0 4-3 0,-1-4 1 15,4 0-7-15,-3 0-1 16,0-1 3-16,2-2 4 0,-1-4-5 0,1 0-6 0,0 0-4 0,1-6-4 15,-3 1 5-15,2-1 7 16,1-2 3-16,-3 2 2 0,2-5 3 0,0 4 1 0,-2-4 1 0,1 0 2 16,-4 0 2-16,-1-1 2 0,-4 2 0 0,4-1 4 0,-5 0 5 15,-3 4 3-15,0 1 3 16,0-1 5-16,-3-1 0 0,0 5 3 0,-2-1 3 0,-2 1 6 0,5 3-2 16,-8 0 1-16,2 0-6 15,1 0-3-15,-5 4-1 0,6 2-4 0,-5 2 2 0,0-1-4 16,2 6 8-16,-2-2-5 0,4-4 3 15,-2 4-10-15,-2 3-4 0,7-3-2 0,-1-1-9 0,1 3 3 16,1-2-1-16,1-3-4 0,2 2 4 0,2-4 0 0,2 1 0 16,2-4-2-16,-4 5-2 0,5-7 2 15,2-1-2-15,-1 0 2 0,-1 0 0 0,5 0-5 0,-4-5 5 16,2-2-5-16,-4 0 1 0,4-3-4 16,-2 4-2-16,-2-2 0 0,1-2 3 0,1 1-4 0,-4 2 5 15,4-1-6-15,-4 1 6 0,2-2-2 16,-1 0 5-16,-2 3 3 0,-2 1-4 0,-1-2 0 0,3 3 0 15,-3-2 2-15,0 6-2 0,0 0 5 16,2 0-1-16,-2 0-3 0,0-1 3 0,5 1 0 0,-3 1 0 16,2 5 0-16,-4-1-2 0,3 1 2 0,0-1 2 0,-1 1 2 15,1 3-7-15,-2 0 3 0,-1 2 0 16,0 0 0-16,3-2-4 0,2 4-3 0,1-2-14 0,-5-1-1 16,10 0-1-16,-5-1 10 0,6 0-11 15,3 2-13-15,1-3 4 0,6 3-1 0,-1-4-22 0,5-2-4 16,-6-1 3-16,7-1-1 15,0 0 0-15,-3-3-4 0,1 0-49 0</inkml:trace>
        </inkml:traceGroup>
        <inkml:traceGroup>
          <inkml:annotationXML>
            <emma:emma xmlns:emma="http://www.w3.org/2003/04/emma" version="1.0">
              <emma:interpretation id="{74DBB972-43CD-4389-8A51-AE1CFF08CD71}" emma:medium="tactile" emma:mode="ink">
                <msink:context xmlns:msink="http://schemas.microsoft.com/ink/2010/main" type="inkWord" rotatedBoundingBox="14667,16910 15800,16912 15799,17347 14666,17346"/>
              </emma:interpretation>
              <emma:one-of disjunction-type="recognition" id="oneOf5">
                <emma:interpretation id="interp25" emma:lang="en-US" emma:confidence="1">
                  <emma:literal>cells</emma:literal>
                </emma:interpretation>
                <emma:interpretation id="interp26" emma:lang="en-US" emma:confidence="0">
                  <emma:literal>calls</emma:literal>
                </emma:interpretation>
                <emma:interpretation id="interp27" emma:lang="en-US" emma:confidence="0">
                  <emma:literal>Cells</emma:literal>
                </emma:interpretation>
                <emma:interpretation id="interp28" emma:lang="en-US" emma:confidence="0">
                  <emma:literal>ceils</emma:literal>
                </emma:interpretation>
                <emma:interpretation id="interp29" emma:lang="en-US" emma:confidence="0">
                  <emma:literal>cell</emma:literal>
                </emma:interpretation>
              </emma:one-of>
            </emma:emma>
          </inkml:annotationXML>
          <inkml:trace contextRef="#ctx0" brushRef="#br0" timeOffset="12105.6144">13288 2081 39 0,'0'-4'49'15,"-3"1"-9"-15,2-1-2 16,-2 1-5-16,1 0 8 0,-4-2 7 0,-1 5 4 0,1-2 1 0,0 2 2 16,0 0 10-16,-4 0-1 0,-2 0 12 0,3 0 3 0,-2 6 3 15,-4 1 9-15,2 0 6 0,-2 4 4 16,-4 2-6-16,-1-2-4 0,4 2-17 0,0 0-15 0,1 0-25 16,3 0-12-16,4 1-10 0,1 1-3 15,2-2-7-15,1 1 4 0,1 4-6 0,3-3 2 0,3-2-4 16,1-3 2-16,1 1 0 15,5-1-14-15,-1 1-15 0,3-4-12 0,-1 0-18 0,0-1-8 0,4-2-11 16,-1-3-6-16,5-1-17 16,4 0-3-16,-6-5-1 0,3-2-3 0,-2-3 12 0,-2-4 15 0,-1 4 8 15,1-1 15-15,-1-1 9 0,-1 1 15 0,-2 0 1 0,3 0 9 16,1 0 5-16,-4 0 6 0,0 1 6 16,-2 0 4-16,-2 3-1 0,-1 0 5 0,-1 3 2 0,0-2 5 15,0 2 6-15,-6 3 3 16,0 1 2-16,0 0 1 0,0 0-2 0,0 0-3 0,0 0-1 0,6 0 2 15,-4 0 5-15,-2 0-2 16,0 0 3-16,0 1 0 0,3 2 0 0,-3-2-9 0,4 2 1 0,1 0-3 16,1-3-1-16,-5 1-1 0,3-1 5 0,-1 0-3 0,5 0 0 15,-1 0 0-15,1 0-3 16,-2 0-1-16,0-1 0 0,0-6 1 0,1 3-4 0,1 4-1 0,-1-7 0 16,-2 3 2-16,-1-3-1 15,-1 3-2-15,-3-3-2 0,5 1 0 0,-3 0 0 0,-2-1 0 16,2 0 4-16,-2 1-4 0,0 2 0 15,0 0 0-15,0 0 0 0,-2-2-2 0,0 5 2 0,-3 1 0 16,2-6 0-16,-3 6-2 0,-1 0 2 16,-4 0 0-16,4 3 0 0,1 1 0 0,-2 0-2 0,-2-1 2 15,1 3 3-15,-2-1 2 0,3 1 3 0,0 1 5 0,-1 2 6 0,-1 1 4 16,2 1 3-16,2 0 2 16,-1 1-2-16,-1 1 0 0,1-3-5 0,4 4-6 15,-2-3-9-15,4 1-1 0,1 1-3 0,0-2 3 16,1-1-5-16,4 3 2 0,1-2-2 0,1-1 3 15,-1 0 1-15,5 1-6 0,-2-4 2 0,3-2 0 0,0 1 2 0,2-5-2 16,3 1-5-16,1-2-17 16,1 0-14-16,-5 0-14 0,5-7-10 0,-3-3-5 0,2-4-1 0,-1 1-9 15,-2-2 1-15,-2 0 1 0,5-2 11 0,-5 0 5 0,-1-1 7 16,3 4 3-16,-3-3 2 16,0-1-29-16</inkml:trace>
          <inkml:trace contextRef="#ctx0" brushRef="#br0" timeOffset="12360.8694">13755 1959 32 0,'0'-4'49'0,"-3"4"-8"16,2 0-6-16,-2 0-3 0,0 0-1 0,-2 0 6 0,5 0 5 15,0 0 4-15,0 0 7 0,-1 4 5 16,-5 2 3-16,6 1 5 0,-2 0-6 0,-1 0-5 0,3 3-3 16,0 1 6-16,0-3-6 0,0 7 0 15,0 0 8-15,0 3 3 0,0-1-6 0,0 1-6 0,0-4-17 16,0 4-13-16,3-1-6 0,-3 0-7 15,2-3 3-15,-2 1-10 0,0 1 2 16,6 0-3-16,-6-3-14 0,1 0-17 0,2 0-19 0,-3-4-24 0,0 1-16 16,0-3-6-16,5 0-13 0,-1-7-5 15,-1 0 8-15,-1 6 4 0,1-6 4 0,4-6 14 0,-4 2 11 16,2-2 5-16,-4-2 12 0</inkml:trace>
          <inkml:trace contextRef="#ctx0" brushRef="#br0" timeOffset="12618.7257">13875 1948 75 0,'2'-4'42'0,"-2"-3"-15"0,0 3-10 15,0-3-2-15,0 0 2 0,0 3 2 0,0 0 1 0,0 0 1 16,0 0 1-16,0 1 3 16,0 3 2-16,3 0 2 0,-3 0 6 0,0 0 2 0,0 3 8 15,0 1-2-15,2 4-3 0,1 1-7 16,0 4-6-16,-3-1-5 0,1 4-7 0,-1 2 1 15,0-4 1-15,0 4-3 0,5 1-6 0,-2 0-1 16,1-2-5-16,-4 4-1 0,0-2-1 0,0 1 0 16,5 3-2-16,-5-5-1 0,3 0 0 0,1-1-9 0,-4 1-9 0,5-2-12 15,-2-1-7-15,-3-1-9 16,0-3-16-16,0-1-7 0,0-3-3 0,0-1 0 0,0-6 4 0,4 0-2 16,-1 0-50-16</inkml:trace>
          <inkml:trace contextRef="#ctx0" brushRef="#br0" timeOffset="12953.9743">14155 1997 72 0,'0'-1'56'15,"1"1"-3"-15,-2 0 2 0,1-5 4 0,0 5 12 0,0 0 2 16,0 0-1-16,0 2 1 0,-6 1-2 15,-2 2-7-15,2-2-2 0,-4 4-6 0,3-1-4 0,1 0-6 16,0 1-10-16,-2 0-4 0,2 4-6 0,0-3-1 0,5 0-2 16,-4-2-12-16,-1 1 4 0,6 1-8 15,0-2-4-15,-4 1 1 0,4 0-1 0,0 0 1 0,0 0-4 16,4-1 0-16,2 0 0 16,-1 4 4-16,-4-4 0 0,5 0-8 0,-1 1 4 0,10 1-2 15,-11-5 4-15,5-2 0 16,-1 5-2-16,-1-6 1 0,0 4-3 0,1-3 2 0,-4 4 3 0,4-4-6 15,-7 6 7-15,2-1-6 0,-6-1-2 0,3 1-8 0,-7 1-27 16,2 0-14-16,-4 1-22 0,-3 3-24 16,-5-2-23-16,-3-3-17 0,-4 2-15 0,-1-1 7 0,-6 4 15 15</inkml:trace>
        </inkml:traceGroup>
      </inkml:traceGroup>
    </inkml:traceGroup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41:32.614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0812A602-94C5-4E1A-A5DF-9FEC86B519F1}" emma:medium="tactile" emma:mode="ink">
          <msink:context xmlns:msink="http://schemas.microsoft.com/ink/2010/main" type="inkDrawing" rotatedBoundingBox="1565,15702 2209,14964 2430,15156 1786,15895" semanticType="callout" shapeName="Other">
            <msink:sourceLink direction="to" ref="{A23B6685-1964-4D79-B7F8-9F576EC37097}"/>
            <msink:sourceLink direction="from" ref="{A23B6685-1964-4D79-B7F8-9F576EC37097}"/>
          </msink:context>
        </emma:interpretation>
      </emma:emma>
    </inkml:annotationXML>
    <inkml:trace contextRef="#ctx0" brushRef="#br0">617 3 39 0,'2'0'33'0,"0"0"-8"15,1 0-1-15,1 0-7 16,-4-3 1-16,3 3 3 0,-3 0 1 0,5 0 4 0,-5 0 6 0,0 3 5 16,0 2 9-16,0-3 15 15,-2 3 12-15,-1 1 3 0,0 1 1 0,-1 4 1 0,-3 0-12 16,-2 4-2-16,-6 7-8 0,0 3-8 16,-6-1-1-16,-2 5-12 0,0 4 4 0,-6 0-7 0,-5 5-5 15,3 3-1-15,-5-1-11 0,0-2-1 0,2 0-3 0,-2 1-8 16,0-3-3-16,5-5 1 0,3-1-1 15,1-2-2-15,0-5 7 0,6-1-5 0,3 0-3 0,2-5 6 16,-1-3-6-16,7 0 3 0,-2-3-2 16,3 0 5-16,4-5-5 0,0 0 2 0,3-3 4 0,-2 1-2 15,1-3 3-15,0 2-5 16,3-3-5-16,0 0 3 0,-2-4-6 0,2 0 1 0,0-1-5 16,0-1 5-16,2-5 4 0,1 2 3 15,1-4-5-15,1 0 2 0,0 2 3 0,0-3-5 0,-1 3 3 16,1 0 5-16,-2-3-3 0,0 3-5 0,1 3 11 15,-2 0-6-15,-2-2-3 0,6 5 3 0,-5-1 2 0,-1-1 0 16,3 3-8-16,-3 0 7 16,0 2-1-16,2 2 3 0,-2 0-5 0,0 0 3 0,0 0-6 15,-2 0 5-15,2 0 0 0,0 0-2 0,0 2 7 16,0 2 8-16,0 0 6 16,0 3 4-16,-3-1 2 0,3-1-7 0,0 5-2 0,0-2-3 15,0 3 2-15,-4-3-1 0,1 2 5 0,1-1 1 0,-2 1 2 16,1 0 1-16,0 1-2 0,3-1 9 15,-5-3-7-15,5 4 9 0,-4-4-6 0,4 0 1 16,0-1-7-16,0 0-2 0,0 1 3 0,0-3-12 16,0 0 4-16,4 0 1 0,1-1-6 15,-2 1 2-15,1-1-10 0,1-3 9 0,2 0-9 0,1 0 8 16,4 0-4-16,3 0 2 0,0-6-8 0,2 2 5 0,3 0-25 16,-1-2-25-16,1 0-43 0,-1-1-39 15,3 3-44-15,-4-3-27 0,2 7-23 0,-3 0 11 0,-3 3 24 16,1 1 30-16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55:59.16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B0E5307-874D-495F-8E38-4B2AA7C0D0A2}" emma:medium="tactile" emma:mode="ink">
          <msink:context xmlns:msink="http://schemas.microsoft.com/ink/2010/main" type="inkDrawing" rotatedBoundingBox="18866,4469 21842,4390 21843,4431 18868,4510" shapeName="Other"/>
        </emma:interpretation>
      </emma:emma>
    </inkml:annotationXML>
    <inkml:trace contextRef="#ctx0" brushRef="#br0">54 77 11 0,'-1'3'15'0,"-2"-3"10"0,0 2-2 16,-2-2-7-16,4 2-4 15,-5 0-1-15,1-2-2 0,2 0 7 0,2 0-1 0,-2 2 0 16,1-2 4-16,2 0 5 0,-3 0 2 16,0 0 1-16,-1 0 0 0,2 0 5 0,-4 0 1 0,2 0 3 15,4 0 3-15,-3 0 1 16,3 0 4-16,0 0-1 0,0 0 1 0,0 4-2 0,0-4-2 16,0 0-1-16,0 0-4 0,0 0-7 0,0 0-1 0,0 0 1 15,0 0-3-15,3 0 11 0,1 0 12 16,4 0 8-16,2 0 1 0,-1 0-6 0,2 0-10 0,1-4-3 15,0 4 5-15,1-2 0 16,-1 0 0-16,6 0-4 0,-5-3-2 0,5 5-9 0,-4-2 2 16,0 2-2-16,3 0-3 0,-2 0-4 15,0 0 0-15,-2 0 5 0,2 0-10 0,0 0 13 0,1-2-10 16,-1 2-1-16,-1 0-1 0,-2-2 5 16,6 2-10-16,-5-5 0 0,5 5 3 0,-5 0-6 0,5 0 4 15,-4 0-4-15,3-4 0 0,-3 2-2 0,4 2-1 0,-5-1 7 16,-1 1-10-16,3 0 4 15,0-3 1-15,-3 2 2 0,1 1-10 0,2 0 3 16,2-6-3-16,-2 6 6 0,-1 0-4 16,-5-1-4-16,3-2 5 0,0 3-2 0,3 0-1 0,-6 0 0 0,2 0 0 15,-4 0-3-15,2 0 3 16,3 0 5-16,-5 0-5 0,2 0 0 0,2 0 3 0,1 0-1 16,-3 0-2-16,3 0-6 0,1 0 4 0,0-1 2 15,-1 1 1-15,0 0 1 0,3 0-2 0,-3-3 3 0,0 3 2 16,0-3-9-16,3 2 4 0,0 1 5 0,-3 0-5 15,0 0-5-15,-5 0 5 0,5 0 2 16,-3 0-6-16,0 0 7 0,1 0-7 0,-2 0 4 0,1 0 6 16,1 0-6-16,-1 0 4 15,2 0-1-15,-2 0-5 0,2 0 2 0,0 0-3 0,1 0 3 0,0 0 7 16,-3 0-7-16,3 0-3 16,3-3 3-16,0 3 2 0,-4-3-2 0,3 2 3 0,4-3-10 15,-5 4 7-15,-1-2-2 0,3 2 5 0,0 0 1 0,-3-4-9 16,-3 4 7-16,3 0-2 0,-2 0-2 15,-1 0 5-15,2 0-1 0,-2 0-5 0,-1 0 5 0,3 0 2 16,-2 0-4-16,3 0-4 0,-2 0 0 16,-1 0 4-16,2 0 1 0,-2 0-1 0,1 0-3 0,-1 0 9 15,1 0-3-15,-1 0-5 0,3 0 2 16,-1 0 5-16,-2 0-11 0,0 0 6 0,1 0 3 0,-1 0-7 16,-2 0 4-16,1 0-4 15,1 0 6-15,1 0-2 0,-1 0-2 0,2 0 5 0,-2 0-3 16,3 0 0-16,-1 0 0 0,1 0 5 0,2 0-5 0,-2 0 4 15,0 0-4-15,0 0 0 0,-3 0 4 16,3 0-13-16,-2 0 3 0,-1 0 6 0,3 0 2 0,-2 0 4 16,-1-1-9-16,2 1-2 0,-5-2 10 15,6 2-5-15,-2 0 0 0,-1 0 0 0,-2 0 8 0,4 0-12 16,-2 0 2-16,1 0 2 16,-4 0 0-16,6 0 0 0,-4 0 0 0,-1 0-4 0,5 0 0 15,-2 0 9-15,-4 0-5 0,2 0-3 0,-2 0 5 0,3 0-2 16,0 0 2-16,-2 0-5 0,1 0 4 15,2 0 5-15,-4 0-9 0,1 0 3 0,4 2 0 0,-4-2-3 16,5 0 5 0,-6 0-6-16,2 0 4 0,2 1 2 0,-2 3 1 0,1-4-5 15,-1 0 6-15,0 0-2 0,-1 0-2 0,4 0-3 16,-2 0 1-16,0 0 4 0,-2 0-2 0,1 0 7 0,2 0-15 0,2 0 8 16,-6 0-2-16,4 0 6 15,-1 0-7-15,3 0 3 0,-1 0 2 0,-2 0 1 0,-2 0-3 0,4 0-5 16,-2 0 5-16,2 0 2 15,0 0-2-15,-2 0 3 0,3 0-8 0,-2 0 5 0,2 0 0 16,-3 0-7-16,3 0 14 0,0 0-5 0,0 0 4 0,0 0-6 16,3 0-8-16,0 0 10 15,-2 0 1-15,-1 0-3 0,3-4-2 0,-3 4 2 0,4-1-3 16,-1 1-1-16,2 0 4 0,0 0 7 16,-3 0-12-16,4 0 8 0,-2 0-1 0,1 0 2 0,5 0-4 15,-3 0 0-15,1 0 0 0,-2 0 0 16,7 0 3-16,-1 0-5 0,1-2 3 0,2 2 1 0,3-3-2 15,-2 3 0-15,1 0-25 0,2 0-37 0,-1-5-62 0,1 5-60 16,-6 0-59-16,5-3-41 16,-4 3-3-16,5-4 35 0,0 0-154 0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56:03.97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D200FA5-19D4-4CF2-AE08-D4B28B461E34}" emma:medium="tactile" emma:mode="ink">
          <msink:context xmlns:msink="http://schemas.microsoft.com/ink/2010/main" type="writingRegion" rotatedBoundingBox="18746,9193 19864,9193 19864,9222 18746,9222"/>
        </emma:interpretation>
      </emma:emma>
    </inkml:annotationXML>
    <inkml:traceGroup>
      <inkml:annotationXML>
        <emma:emma xmlns:emma="http://www.w3.org/2003/04/emma" version="1.0">
          <emma:interpretation id="{B714BF5D-B9EC-4942-9C5E-18AB4AB60E6A}" emma:medium="tactile" emma:mode="ink">
            <msink:context xmlns:msink="http://schemas.microsoft.com/ink/2010/main" type="paragraph" rotatedBoundingBox="18746,9193 19864,9193 19864,9222 18746,92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DD37A2A-B6F7-4E99-87C6-5BFA97F70F30}" emma:medium="tactile" emma:mode="ink">
              <msink:context xmlns:msink="http://schemas.microsoft.com/ink/2010/main" type="line" rotatedBoundingBox="18746,9193 19864,9193 19864,9222 18746,9222"/>
            </emma:interpretation>
          </emma:emma>
        </inkml:annotationXML>
        <inkml:traceGroup>
          <inkml:annotationXML>
            <emma:emma xmlns:emma="http://www.w3.org/2003/04/emma" version="1.0">
              <emma:interpretation id="{52108AFB-1B5B-4ED3-A484-3C0DE5816EF0}" emma:medium="tactile" emma:mode="ink">
                <msink:context xmlns:msink="http://schemas.microsoft.com/ink/2010/main" type="inkWord" rotatedBoundingBox="18746,9193 19864,9193 19864,9222 18746,9222"/>
              </emma:interpretation>
              <emma:one-of disjunction-type="recognition" id="oneOf0">
                <emma:interpretation id="interp0" emma:lang="en-US" emma:confidence="0">
                  <emma:literal>-</emma:literal>
                </emma:interpretation>
                <emma:interpretation id="interp1" emma:lang="en-US" emma:confidence="0">
                  <emma:literal>_</emma:literal>
                </emma:interpretation>
                <emma:interpretation id="interp2" emma:lang="en-US" emma:confidence="0">
                  <emma:literal>~</emma:literal>
                </emma:interpretation>
                <emma:interpretation id="interp3" emma:lang="en-US" emma:confidence="0">
                  <emma:literal>.</emma:literal>
                </emma:interpretation>
                <emma:interpretation id="interp4" emma:lang="en-US" emma:confidence="0">
                  <emma:literal>c</emma:literal>
                </emma:interpretation>
              </emma:one-of>
            </emma:emma>
          </inkml:annotationXML>
          <inkml:trace contextRef="#ctx0" brushRef="#br0">77 22 14 0,'-3'-4'22'0,"3"4"9"0,0 0-4 0,-2 0-8 16,-1-1-6-16,3-2-2 0,-1 3 3 15,-5 0-3-15,1 0-2 0,4 0 2 0,-5-1 2 0,1 1 0 16,1 0 5-16,-1-3 3 16,-1 3-1-16,2 0 4 0,0-3-1 0,-1 3 2 0,1 0 4 0,1-1 9 15,0 1 3-15,-2-3-1 16,5 3 2-16,0 0 5 0,0 0 6 0,-3 0 1 0,3 0 4 15,-1 0-1-15,1 0 0 0,0-1-3 0,0-2 3 0,0 3 0 16,-3 0-7-16,3 0-3 16,0 0-7-16,0 0-11 0,4 0 1 0,-1 0 1 0,0 0 12 15,5 0 18-15,-7 0 9 0,9 0 0 16,-4 0-4-16,2 0-1 0,4 0-10 0,0 3 1 0,-2-3 1 16,5 0 3-16,-3 0 0 15,1 0-6-15,5 1 1 0,-4-1-30 0,4 0-25 0,0 3 0 16,-1-3 0-16,0 0 0 0,2 0 0 0,-2 0 0 0,-1 1 0 15,3-1 0-15,-4 6 0 0,2-6 0 16,1 0 0-16,-5 0 0 0,2 0 0 0,1 0 0 0,2 0 0 16,-6 0 0-16,2 0 0 15,4 0 0-15,-6 0 0 0,1 0 0 0,-1 0 0 16,0 0 0-16,1 0 0 0,-4 0 0 0,0 1 0 0,3 2 0 0,-2-2 0 16,-1-1 0-16,-1 0 0 0,2 0 0 15,-2 3 0-15,-2-2 0 0,6-1 0 0,-2 0 0 0,2 0 0 16,-3 0 0-16,3 3 0 0,-5-3 0 15,5 0 0-15,-1 0 0 0,-2 0 0 0,1 0 0 0,-1 0 0 16,2 0 0-16,-3 0 0 16,1 0 0-16,-1 0 0 0,4 0 0 0,-5 0 0 0,4 0 0 15,-4 0 0-15,-1 0 0 0,2 0 0 0,2 0 0 0,-1 0 0 16,1 0 0-16,-1 0 0 0,0 0 0 16,-1 0 0-16,-1 0 0 0,1 0 0 0,-4 0 0 0,1 0 0 15,1 0 0-15,0 3 0 0,1-3 0 16,3 0 0-16,-2 0 0 0,-2 0 0 0,4 0 0 0,-5 0 0 15,5 0 0-15,-4 0 0 16,2 0 0-16,2 0 0 0,-2 0 0 0,-2 0 0 0,5 0 0 0,0 0 0 16,1 0 0-16,-3 0 0 0,3 0 0 0,1-3 0 0,-4 3 0 15,0-3 0-15,1 3 0 16,-1 0 0-16,2-1 0 0,-2 1 0 0,-2-3 0 0,-2 3 0 16,-1-1 0-16,-1 1-98 0,-3-3-322 15,0 3-56-15,0-1 39 0</inkml:trace>
        </inkml:traceGroup>
      </inkml:traceGroup>
    </inkml:traceGroup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56:01.72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E66FA2A-C12C-4F54-9A70-2069E84F09B5}" emma:medium="tactile" emma:mode="ink">
          <msink:context xmlns:msink="http://schemas.microsoft.com/ink/2010/main" type="writingRegion" rotatedBoundingBox="24754,7960 29968,7994 29955,10012 24741,9979"/>
        </emma:interpretation>
      </emma:emma>
    </inkml:annotationXML>
    <inkml:traceGroup>
      <inkml:annotationXML>
        <emma:emma xmlns:emma="http://www.w3.org/2003/04/emma" version="1.0">
          <emma:interpretation id="{D9501AE2-88C7-4BD4-A8F1-961EC45B8DAE}" emma:medium="tactile" emma:mode="ink">
            <msink:context xmlns:msink="http://schemas.microsoft.com/ink/2010/main" type="paragraph" rotatedBoundingBox="24754,7982 28105,7982 28105,8075 24754,80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C98B0DA-BEB8-43E3-B415-885D93BE95AE}" emma:medium="tactile" emma:mode="ink">
              <msink:context xmlns:msink="http://schemas.microsoft.com/ink/2010/main" type="inkBullet" rotatedBoundingBox="24753,8015 28105,7982 28105,8061 24754,8094"/>
            </emma:interpretation>
            <emma:one-of disjunction-type="recognition" id="oneOf0">
              <emma:interpretation id="interp0" emma:lang="en-US" emma:confidence="0">
                <emma:literal>-</emma:literal>
              </emma:interpretation>
              <emma:interpretation id="interp1" emma:lang="en-US" emma:confidence="0">
                <emma:literal>_</emma:literal>
              </emma:interpretation>
              <emma:interpretation id="interp2" emma:lang="en-US" emma:confidence="0">
                <emma:literal>.</emma:literal>
              </emma:interpretation>
              <emma:interpretation id="interp3" emma:lang="en-US" emma:confidence="0">
                <emma:literal>,</emma:literal>
              </emma:interpretation>
              <emma:interpretation id="interp4" emma:lang="en-US" emma:confidence="0">
                <emma:literal>5</emma:literal>
              </emma:interpretation>
            </emma:one-of>
          </emma:emma>
        </inkml:annotationXML>
        <inkml:trace contextRef="#ctx0" brushRef="#br0">0 74 7 0,'0'3'10'0,"0"-3"11"0,0 4 6 0,0-4-4 0,0 0-5 16,-3 0-4-16,0 3-1 0,2-3 1 0,1 0 0 0,0 0 0 16,-3 0-2-16,1 0 2 0,2 0 1 15,0 0 5-15,0 0-1 0,0 0 3 0,0 0 5 0,0 0 0 16,0 0 3-16,0 0-1 15,0 0-3-15,0 0 1 0,0 0 3 0,0 0 0 0,0 0 1 0,0 0-5 16,0 0-2-16,0 0-4 16,0 0 1-16,0 0-5 0,0 0-1 0,6 0 0 0,0 0 6 15,-4 0 7-15,5 0-2 0,-2 0 1 0,-1 0-2 0,4-3 1 16,-1 3-1-16,0 0 0 0,1 0-1 16,1 0-5-16,1 0 5 0,-1 0 3 0,3 0 1 0,0 0-4 15,0 0-5-15,0 0 1 16,3 0-5-16,-3 0 3 0,0 0-8 0,0 0 5 0,0 0-2 15,3 3-6-15,-4-3 3 0,1 0 3 16,-1 0-2-16,1 1-3 0,0-1 7 0,-3 0-1 0,3 2 8 16,0-2 1-16,-1 0-4 15,1 0-4-15,2 0 5 0,-1 0-6 0,4 0 2 0,-4 0-3 0,-1 0-5 16,0 0-7-16,1 0 7 0,-1-2 2 0,3 2 2 0,-3 0-10 16,0 0 5-16,0-1-4 15,0 1-1-15,-2 0 1 0,2-3-3 0,-3-1 3 0,3 4-3 16,3 0-2-16,-3 0 0 0,-2 0 4 15,2 0-2-15,-3 0-2 0,2 0 4 16,1 0-2-16,0 0 0 0,0 0 8 0,-4 0-8 16,4 0-2-16,-1 0 2 0,2 0 0 0,-1 0-2 15,0 0 2-15,2-3 0 0,-3 3 0 0,1 0 2 0,-6 0 3 0,8 0-8 0,-2 0 0 16,-3 0 3-16,1 0 1 16,-1 0-5-16,-1 0 2 0,3 0 4 0,-2 0-2 0,-1 0 0 15,-1 0 5-15,1 0-10 0,-1 0 5 16,2 0 4-16,-4 0-4 0,5 0 2 0,-1 0-2 0,3 0-3 15,-2 0 3-15,-1 0-2 16,2 3 3-16,1-3-1 0,-5 0 5 0,5 3-3 0,0-3-1 16,-4 0 3-16,3 0-4 0,-2 0-2 0,6 0-2 0,-7 1 4 0,4-1-3 15,0 0 3-15,-5 0 0 16,5 0 1-16,-6 0-6 0,1 0 2 0,4 0 3 0,-4 0 0 16,-1 0 5-16,6 0-2 0,-4 0-1 15,2 0-2-15,-1 0 0 0,-4 0-4 0,6 0 2 0,-3 0 4 16,2 0-7-16,-2 0 11 15,-2 0-8-15,1 0 3 0,-2 0-5 0,2 0 9 0,1 0-8 0,2 0 3 16,-4 0 4-16,4 0-6 16,-1 0 4-16,2 0-2 0,-4 0-2 0,5 0 4 0,-3 0 3 15,3 0-5-15,0 0 1 0,0 0-1 0,3 0-6 0,0 0 3 16,-3 0 4-16,1 0-4 16,2 0 5-16,-3 0 0 0,4 0-7 0,-2 0 5 0,-1 0 2 15,-1 0-2-15,6 0-5 0,-2 0 11 16,-1 0-9-16,-1 0 1 0,1 0 4 0,0 0-4 0,-3 0 4 15,1 3-2-15,-1-3 5 0,0 0-5 16,0 0 3-16,1 1-7 0,-1-1 7 0,0 0-2 0,2 0-1 16,-3 0-4-16,1 0 8 0,2 0-7 0,-1 0-1 0,2 2 7 15,-3-2-3-15,0 4 0 0,0-4 0 16,3 0 0-16,-3 0 0 0,1 1-4 0,1-1 9 16,-1 0-3-16,-1 0 0 0,0 0-6 15,3 0 10-15,-3 0-9 0,3 0 3 0,-3 0-4 0,0 0 2 16,-1 0 2-16,4-5 0 15,-1 5 6-15,-2 0-3 0,3 0-8 0,0 0 5 0,-2 0 0 0,5-2 4 16,-5 2-6-16,2 0 0 0,0 0 4 0,-1 0 1 0,3-4-3 16,-3 4-3-1,4 0 3-15,-5 0-5 0,5-1 9 0,-6-2-1 16,1 3-6-16,5 0 0 0,-4 0 3 0,1 0 0 16,0 0-4-16,-2 0 10 0,2 0-2 0,1 0 0 0,2-3 0 15,-4-1-2-15,4 4 2 0,-2 0 1 0,3 0-2 0,1 0 1 16,-1-4-1-16,5 4 5 0,0 0-3 15,-3 0-3-15,3 0-2 0,-2-4 5 0,5 4-3 0,-6-2-2 16,8 2 1-16,-3-4 1 0,-2 4 0 0,5-4 2 0,-3 2 0 16,1 1-7-16,3-3 7 0,-2 1-8 0,3 0 4 15,-2 3 3-15,5-1-9 0,2-2-20 16,-1-1-13-16,7 1-34 0,-2 0-29 0,1-2-45 0,5 3-38 16,0-2-26-16,-1-1 5 15,4-1 18-15,0 2-110 0</inkml:trace>
      </inkml:traceGroup>
    </inkml:traceGroup>
    <inkml:traceGroup>
      <inkml:annotationXML>
        <emma:emma xmlns:emma="http://www.w3.org/2003/04/emma" version="1.0">
          <emma:interpretation id="{8777276A-C808-4333-ACA4-82F833673C47}" emma:medium="tactile" emma:mode="ink">
            <msink:context xmlns:msink="http://schemas.microsoft.com/ink/2010/main" type="paragraph" rotatedBoundingBox="25722,9950 29956,9950 29956,10001 25722,1000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4583A02-5354-4F90-81B1-1BDC4313CC70}" emma:medium="tactile" emma:mode="ink">
              <msink:context xmlns:msink="http://schemas.microsoft.com/ink/2010/main" type="inkBullet" rotatedBoundingBox="25722,9936 29956,9964 29955,10012 25721,9985"/>
            </emma:interpretation>
            <emma:one-of disjunction-type="recognition" id="oneOf1">
              <emma:interpretation id="interp5" emma:lang="en-US" emma:confidence="0">
                <emma:literal>-</emma:literal>
              </emma:interpretation>
              <emma:interpretation id="interp6" emma:lang="en-US" emma:confidence="0">
                <emma:literal>e</emma:literal>
              </emma:interpretation>
              <emma:interpretation id="interp7" emma:lang="en-US" emma:confidence="0">
                <emma:literal>_</emma:literal>
              </emma:interpretation>
              <emma:interpretation id="interp8" emma:lang="en-US" emma:confidence="0">
                <emma:literal>~</emma:literal>
              </emma:interpretation>
              <emma:interpretation id="interp9" emma:lang="en-US" emma:confidence="0">
                <emma:literal>.</emma:literal>
              </emma:interpretation>
            </emma:one-of>
          </emma:emma>
        </inkml:annotationXML>
        <inkml:trace contextRef="#ctx0" brushRef="#br0" timeOffset="26977.0166">956 1981 19 0,'0'0'33'16,"0"0"0"-16,0 0-6 0,0 0-6 15,0 0-4-15,0 0-2 0,0-5 2 0,0 3-3 0,0-5 6 16,0 7-1-16,0 3 5 15,0-2-4-15,6-1-1 0,-4 3 1 0,-2-3 3 0,0 2-4 16,0-2 0-16,3 0 4 0,-2-5 5 16,7 5 6-16,-2 0-1 0,-5 0 2 0,6 0 1 0,-2 0-5 15,5 0-1-15,-4 0-2 16,2 0 1-16,-2 0-7 0,0 0 3 0,1 0-4 0,-2 0-2 16,2 0-3-16,4 0 2 0,-4 0-6 0,-3 0 3 0,4 0-4 15,-7 0 5-15,7 0 1 0,-1 0-4 16,2 0 3-16,-1 0-4 0,2 0 3 0,-2 0-4 0,4 0 5 15,-6 0-3-15,5 0 7 16,3 5-5-16,-2-5 3 0,-6 0-1 0,6 0-3 0,-2 0-2 16,-1 0 3-16,3 0 3 0,-2 0 0 15,-1 0-3-15,3 0-1 0,-1 5 3 0,-2-5-5 0,3 0-3 16,0 0 2-16,-2 0-1 0,5 0-1 0,-6 0-1 0,0 0 1 16,4 0-1-16,-4 0 0 15,3 0-8-15,-1 0 1 0,1 0 1 0,-4 0 3 0,1 0-2 16,2 0-3-16,-2 0 5 0,-2 0-3 15,4 0 2-15,-2 0-1 0,-2 0 0 16,1 0-2-16,1 0-4 0,-2 0 4 0,3 0-1 16,-4 0 3-16,2 1-2 0,-1 2 2 0,1-2-2 15,1-1-1-15,-2 0 0 0,4 3 0 0,-5 0 5 0,4-2-7 0,-1-1 2 16,-2 4-2-16,4-4 8 16,-5 0-4-16,4 0-2 0,-2 0-2 0,-1 0 4 0,2 0-2 0,2 0 0 15,-5 0-5-15,4 0 5 16,-1 0-3-16,1 0 3 0,-1 3 2 0,2-2 5 0,-5-1-7 15,4 0 3-15,-2 0-6 0,1 2 3 0,-2-2 2 0,2 4-5 16,1-4 5-16,-2 0-5 0,1 0 3 16,1 0 6-16,2 0-6 0,0 0-4 0,-3 0 7 0,1 0-8 15,2 0 10-15,-3 0-8 16,2 0 7-16,1 0-6 0,0 0 2 0,-3 0 0 0,3 0 2 16,-2 0-2-16,2 0-3 0,0-4 7 15,-3 4-4-15,3 0-4 0,0 0 2 0,0 0 6 0,-2 0 1 16,-1 0-9-16,3 0 5 15,-5 0-1-15,5 0-2 0,0 0 0 0,0-2 6 0,-1 2-4 16,-2 0-4-16,2 0 7 0,3 0-5 0,-1 0 2 0,-2 0 3 0,1 0-3 16,0-4 0-16,0 4 0 15,2 0 3-15,-2 0-2 0,0 0 1 0,0 0-4 0,0 0 4 16,0 0-6-16,0 0 4 0,-3 0 0 16,3 0 3-16,0 3-5 0,-2-2 2 0,2-1 0 0,-3 0-2 15,3 0 3-15,2 0-1 16,-6 0 0-16,4 0 0 0,3 0-4 0,-6 0 7 0,3 0-3 15,3 0-3-15,0 0 7 0,-2 0-1 0,-1 0-7 0,6 0 4 0,-6 0 2 16,2-1-5-16,-2 1 6 16,-1 0-7-16,3 0 4 0,-2 0-3 0,-6 0 5 0,7 0-1 15,-7 0-1-15,6 1 0 0,-4 1 2 16,2 2-2-16,-6-4 0 0,4 0 1 0,-1 0-3 0,-1 0 2 16,8 0 3-16,-8 0-1 15,6 0 1-15,0 0-6 0,3 0-2 0,-4 0 5 0,6 0-2 16,1 0 2-16,-5 0 3 0,5 0-3 15,-5 0 0-15,5 0 0 0,-4 0 5 0,4 0-8 0,-5 0 5 16,-1 0-5-16,3 0 3 0,0 0 0 0,-6 0-3 0,3 0 6 16,0 0-6-16,0 0 4 15,0 0-3-15,1 0-1 0,-1 0 7 16,0 0 2-16,0-4-8 0,0 4 2 0,-3 0 0 0,1 0 2 16,4-2-4-16,-7 2 2 0,5 0 3 0,0 0-5 15,0 0 4-15,0 0-7 0,1 0 5 0,1 0-3 16,-3 0 4-16,1 0 3 0,-1 0-7 0,1 0 3 0,-3 0 2 15,3 0-4-15,-2 0 6 0,-1 0-6 0,3 0 6 0,-2 2-2 16,-1-2-2-16,-1 0-5 16,-1 4 9-16,2-4-7 0,-3 0 5 0,0 0-5 0,2 0 3 15,-1 0 2-15,-4 0-8 0,2 0 6 16,2 0 1-16,-6 0-1 0,5 0 0 0,0 0 4 0,2 0-4 16,-1 4 0-16,-2-2-4 15,1-1 8-15,-2 3-4 0,1-4 4 0,2 0-7 0,1 0 3 0,-1 0-2 16,2 0 3-16,-2 0-1 15,1 0 3-15,-2 0-6 0,1 0 3 0,-1 0 3 0,3 0-7 16,-4 0 4-16,2 0 1 0,4 0-5 0,-5 0 8 0,4 0-1 16,-3 0-8-16,-1 0 7 0,2 0-5 15,-1 0 3-15,1 0 1 0,-1 0 3 0,1 0-6 0,-2 0-4 16,1 0 7-16,4 0 1 16,-7 0-2-16,4 0 0 0,-1 0 3 0,2 0-5 0,1 0 4 0,-4 0-2 15,5 0 0-15,-2 0-5 16,1 0 6-16,-1 0-1 0,3 0 4 0,0 0-4 0,0 0 0 15,0 0 0-15,1 0-2 0,-1 0-2 0,-6 0 0 0,8 0 4 16,-2 0 3-16,-7 0 0 0,6 0 1 16,-2 0-4-16,1 0-5 0,-1 0 9 0,2-4-3 0,-5 4-3 15,7 0 4-15,-4 0 0 16,0 0-4-16,1 0 2 0,-1-1 0 0,3 1 3 0,0 0-5 16,2 0 0-16,-5 0 2 0,3 0 2 15,-2 0-1-15,2 0-1 0,-3-2-3 0,0 2 3 0,6 0-2 16,-3-4 6-16,0 4-7 15,5 0 3-15,0 0 0 0,-1 0 0 0,1-4 0 0,2 4-3 0,-1 0 5 16,-2-3-2-16,1 3 0 0,-1-3 0 0,2 3 7 0,-5 0-13 16,1 0 3-16,2 0 7 15,-7 0-4-15,6-4 0 0,-6 4 1 0,3 0 1 0,0 0-8 16,3 0 6-16,0 0 0 0,1 0 2 16,1 0 2-16,1 0-6 0,-5 0 0 15,5 0 2-15,1 0 3 0,-5 0 2 0,8 0 3 16,-3 0-1-16,1 0 0 0,4 0-1 0,-3 0-2 0,1 0 1 15,-1-4 1-15,3 4 0 0,2 0-6 0,3-3 0 0,-2 3 1 16,2 0-1-16,3-1 0 0,1 1 7 16,1 0-10-16,-3 0-5 0,5 0-13 0,-3-3-22 0,4 3-33 15,0 0-37-15,5-1-33 16,-3 1-23-16,-2 0-15 0,2 0 10 0,-3 0 18 0,1 4 23 16</inkml:trace>
      </inkml:traceGroup>
    </inkml:traceGroup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56:44.91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B80C744-FF67-43D3-BBCC-101C1FDE20EF}" emma:medium="tactile" emma:mode="ink">
          <msink:context xmlns:msink="http://schemas.microsoft.com/ink/2010/main" type="inkDrawing" rotatedBoundingBox="18875,14582 23039,14602 23038,14686 18875,14667" shapeName="Other"/>
        </emma:interpretation>
      </emma:emma>
    </inkml:annotationXML>
    <inkml:trace contextRef="#ctx0" brushRef="#br0">15 79 13 0,'-3'0'14'0,"-1"0"9"15,4 0 1-15,-2 0-5 0,-1 0-8 16,0 0-2-16,2 0 2 0,-2 0-1 0,3 0 0 0,-2 0 2 15,-1 0 2-15,0 0 0 16,3 0 1-16,0 0-1 0,0 0 1 0,0 0 5 0,0 0 0 16,0 0 0-16,0 0 1 0,0 0-2 15,0 0 1-15,0 0-2 0,0 0 2 0,0 0 2 0,0 0 2 16,0 0-4-16,0 0 2 0,0 0-4 0,0 0-1 0,0 0 3 16,0 0-2-16,0 0-5 15,0 0 0-15,6 0 7 0,-4 0 4 0,5 0 9 0,-2 0-6 16,2 0 4-16,4-4 3 0,-5 4-4 15,6 0 0-15,0 0-2 0,1-3 1 0,-1 1-1 0,1 2-9 16,5-5 2-16,-6 5 0 0,2-4-1 16,-3 4-7-16,7 0 4 0,-1-4-4 0,-2 0 3 0,-2 1-2 15,2-1-8-15,0 2 1 16,-2 2 5-16,5-5-5 0,-4 5 3 0,-2-1-3 0,3 1 7 16,-4 0-10-16,1 0 0 0,0 0 6 0,0-5-5 0,0 3-1 15,0 2 1-15,-4 0-4 0,4 0 4 16,-1-1 0-16,1 1 8 0,-1 0-9 0,1 0 2 0,0 0 3 15,0 0 1-15,0-6-2 0,-1 6 4 16,6 0-7-16,-2 0 6 0,-5 0-2 0,2 0 2 0,0 0 2 16,1 0-6-16,-1-1 7 15,2-2-8-15,-1 3 2 0,-1-4 0 0,3 1 2 0,-3 2-7 16,-3-2-2-16,4 2 6 0,-7 1-1 0,2 0-6 0,-1 0 7 16,-2 1-5-16,2 2 5 0,4-3-7 15,-7 0 0-15,4 0 0 0,-2 0 4 0,1 0-1 0,-1 0-9 16,0 1 6-16,4 2 0 0,-1-3 3 15,-1 0 3-15,2 0-3 0,-1 0-2 0,0 0 0 0,-1 0-7 16,2 0 6-16,-3 0 5 16,2 3-9-16,0-3 6 0,5 1 0 0,-2-1-2 0,-3 0 0 15,1-1 4-15,-1 1-4 0,0 0 0 16,-2-3 0-16,4 3-2 0,-4-3-2 0,-1 3 11 0,2 0-10 16,2 0 4-16,-4 0 3 0,5 0-6 0,-2 0 2 0,-2 0 0 15,3 0-2-15,2 0 2 0,-3 0 3 16,2 0-2-16,1 0-6 0,-3 0 9 0,3-1-2 0,-2 1-2 15,-1 0-3-15,3 0 6 16,-2 0 0-16,-1-4-3 0,3 4-2 0,0 0 4 0,-1 0 9 0,-2 0-9 16,1-2-1-16,2 2 6 15,-3 0 4-15,3 0-9 0,0 0 5 0,-2 0-5 0,-1-4 2 16,3 3 0-16,-2 1-3 0,4 0 2 16,-4 0-1-16,2 0-2 0,0 0 1 0,-3 0-1 15,2 0 2-15,1 1 2 0,-4 3-1 0,4-4 1 0,0 0-6 0,-1 0 3 0,1 0-1 16,0 0 2-16,-3 0-6 15,4 0 11-15,-4 0-5 0,3-4-2 0,-3 4 4 0,1 0-9 16,-1 0 5-16,3 4 5 16,-4-4-4-16,2 0-3 0,-1 0-3 0,-2 0 9 0,1 2 0 15,-1-2-2-15,2 0-1 0,2 0-1 16,-5 0 5-16,0 0 0 0,3 0-1 0,1 0-4 0,-1 0 2 16,0 0 2-16,1 4-6 0,-1-4 5 0,3 0-1 0,-4 0-2 15,2 0 0-15,-1 0 1 0,2 0 2 16,-5 0 3-16,4 0-8 0,-6 1 3 0,8-1 1 0,-1 0-2 15,-2 0-2-15,1 0 4 16,-4 0 5-16,2 0-4 0,4 0-6 0,-5 0 6 0,3 3 1 16,2-3-10-16,-6 0 6 0,8 0 3 15,-8 0 1-15,6 0-4 0,-2 0 3 0,2 0-3 0,-3 0-2 16,3 0 5-16,1 0 1 0,-1 0-2 0,-3 0-2 0,0 0 0 16,-1 0-2-16,2-3 2 0,-2 3 0 15,0 0 3-15,3 0-5 0,-2 0 6 0,0 0 0 0,-2 0-7 16,5 3 3-16,3-3-4 0,0 0 4 15,-3 0 4-15,0 0 2 0,1 0-9 0,1 0 3 0,-2 0 0 16,-3 0 0-16,3 0 2 16,-1 0-6-16,1 0 7 0,3 0-5 0,-6 3 2 0,3-2 2 15,-1 2-5-15,-2-3 3 0,1 0 0 16,-1 1 1-16,1 2 3 0,-1-3-6 0,2 0 2 0,1 0 2 16,-3 3-7-16,1-3 8 0,2 0 0 0,0 1-5 0,-3 1 2 15,3-2-2-15,0 0 2 0,0 0 0 16,0 0 4-16,0 0 1 0,2 0-8 0,-2 0-1 0,5 0 9 15,-4 0-2-15,1 5-8 16,2-5 8-16,-1 0-5 0,-3 0 4 0,4 0-4 0,-1 1 2 0,-3-1 5 16,3 0-5-16,0 0-3 15,-3 0 7-15,0-1-4 0,-3 1-6 0,3 0 12 0,-2 0-6 16,-1 0 3-16,3 0-3 0,-2 0 0 0,2 1 0 0,-3-1 0 16,3 0 2-16,-1 0-2 0,-4 0-5 15,2 0 5-15,0 0 2 0,2 0 0 16,-3 0 2-16,0 5-7 0,4-5 4 0,0 0-3 0,-2 0 0 0,-1 0 9 0,3 0-9 15,-1 0 3-15,-2 0 2 16,2 0-2-16,0 2-1 0,1-2 0 0,0 0 3 0,0 0-2 16,-3 0 1-16,1 0 1 0,-1 0-7 15,-2 0 9-15,2 0-11 0,2 0 6 0,-4 0 0 0,1 0 0 16,4 0-3-16,-5 0 5 16,-1 0 7-16,6 0-8 0,-4 0-1 0,3 0 0 0,0 0 4 0,-2 2-4 15,1-2 0-15,-1 0 3 16,6 2-3-16,-1-2 0 0,0 0 4 0,-2 0 0 0,-1 0-4 0,2 0 0 15,-1 0 7-15,-1-2-10 0,1-2 1 16,-4 2 4-16,4 2 2 0,0 0-2 0,-1 0 2 0,-2 0 2 16,1 0-1-16,2 0 6 0,-3 0-5 15,2 2-1-15,-3-2 9 0,4 0-14 0,-4 0 7 0,2 0-5 16,-1 0 8-16,-1 0-9 16,1 0 1-16,1 0 6 0,-1 2-11 0,1-2 4 0,-2 2 5 0,4-2-5 15,-3 2-1-15,-2 1 2 0,5-3 1 0,-3 0 0 0,3 0-1 16,1 2 5-16,-1-2 5 15,0 0-5-15,0 0-3 0,-3 0 9 0,2 0 3 0,1 0-7 16,-3 0 0-16,2 0 8 0,0 0-6 16,1 4 8-16,0-4 1 0,0 0 4 0,0 2-11 0,3-2 5 15,-4 0-6-15,3 0 0 0,1 0 1 16,0 3-2-16,-2-2 0 0,2-1 5 0,0 0-6 0,1 5-4 16,1-5 3-16,1-5-3 15,-2 5-6-15,3 0 2 0,1 0 8 0,-1-1-13 0,2-2 6 0,1 3 2 16,2-2-7-16,-3 2-4 0,6-4 6 0,0 4-21 0,-6-2-24 15,3-1-30-15,0-3-30 16,1 1-43-16,-4 4-43 0,1-4-36 0,-4 5-26 0,1-3-8 16,-1-3 25-16,-6 6 35 0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0:56:52.85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AA1B182-4D32-4CBD-A574-E9ADAE619150}" emma:medium="tactile" emma:mode="ink">
          <msink:context xmlns:msink="http://schemas.microsoft.com/ink/2010/main" type="writingRegion" rotatedBoundingBox="20966,15751 25145,15751 25145,15822 20966,15822"/>
        </emma:interpretation>
      </emma:emma>
    </inkml:annotationXML>
    <inkml:traceGroup>
      <inkml:annotationXML>
        <emma:emma xmlns:emma="http://www.w3.org/2003/04/emma" version="1.0">
          <emma:interpretation id="{91855622-B44D-4D41-A7B4-B1CF988F82AC}" emma:medium="tactile" emma:mode="ink">
            <msink:context xmlns:msink="http://schemas.microsoft.com/ink/2010/main" type="paragraph" rotatedBoundingBox="20966,15751 25145,15751 25145,15822 20966,158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0A50EA-0FD7-41D0-88D2-0C15C254CA95}" emma:medium="tactile" emma:mode="ink">
              <msink:context xmlns:msink="http://schemas.microsoft.com/ink/2010/main" type="line" rotatedBoundingBox="20966,15751 25145,15751 25145,15822 20966,15822"/>
            </emma:interpretation>
          </emma:emma>
        </inkml:annotationXML>
        <inkml:traceGroup>
          <inkml:annotationXML>
            <emma:emma xmlns:emma="http://www.w3.org/2003/04/emma" version="1.0">
              <emma:interpretation id="{05D11C06-D76B-4247-9192-6F2F6374F333}" emma:medium="tactile" emma:mode="ink">
                <msink:context xmlns:msink="http://schemas.microsoft.com/ink/2010/main" type="inkWord" rotatedBoundingBox="20966,15751 25145,15751 25145,15822 20966,15822"/>
              </emma:interpretation>
              <emma:one-of disjunction-type="recognition" id="oneOf0">
                <emma:interpretation id="interp0" emma:lang="en-US" emma:confidence="0">
                  <emma:literal>in</emma:literal>
                </emma:interpretation>
                <emma:interpretation id="interp1" emma:lang="en-US" emma:confidence="0">
                  <emma:literal>on</emma:literal>
                </emma:interpretation>
                <emma:interpretation id="interp2" emma:lang="en-US" emma:confidence="0">
                  <emma:literal>an</emma:literal>
                </emma:interpretation>
                <emma:interpretation id="interp3" emma:lang="en-US" emma:confidence="0">
                  <emma:literal>war</emma:literal>
                </emma:interpretation>
                <emma:interpretation id="interp4" emma:lang="en-US" emma:confidence="0">
                  <emma:literal>no</emma:literal>
                </emma:interpretation>
              </emma:one-of>
            </emma:emma>
          </inkml:annotationXML>
          <inkml:trace contextRef="#ctx0" brushRef="#br0">0 40 3 0,'0'0'1'0,"0"0"1"0,0 0 0 0,0 0-1 0,0 0 2 16,0 0 0-16,0 0 2 16,0-1 0-16,0 1 3 0,2 0 3 0,4 0-1 0,-5 0-1 15,-1-6-1-15,0 6-1 0,0 0-1 16,0 0 1-16,3 0-3 0,-3 0 0 15,0 0-1-15,0 0 0 0,5 0-1 0,-5 0 1 16,0 0 0-16,0 0 1 0,0 0-1 0,3 0 0 0,-3 0 1 16,0 0 0-16,0 0 1 0,0 0-2 0,0 0 1 0,0 0-1 15,0 0-1-15,0 0 1 0,0 0-1 16,0 0 2-16,0 0-2 0,0 0 2 0,0 0 1 0,0 0 1 16,0 0 0-16,0 0 2 15,0 0 1-15,-3 0 1 0,0 0-1 0,1 0 0 0,-1 0 5 16,3 0-2-16,0 0 5 0,0 0-3 0,0 0 2 0,0 0-2 15,3 0-1-15,-3 0 1 0,0 0 0 16,0 0-1-16,0 0 0 0,0 0 0 0,0 0-4 0,0 0-1 16,0 0 0-16,0 0-1 0,0 0 5 15,5 0 2-15,-1 0 5 0,1 0 2 0,1 0 5 0,0 0-6 16,-3 6 2-16,7-6 6 16,-4 1-9-16,4-1 7 0,-1 0-3 0,2 0 0 0,1 0 2 15,1 0-3-15,2 0-3 0,-3 0-2 16,3-1 0-16,0-1-2 0,1 2-6 0,-1-4 1 0,-1 3 2 15,0-2-4-15,1 3 1 0,-3 0 2 0,0 0 1 0,0 0-4 16,0 0-6-16,-3 0 7 0,3 0-6 16,3 0-3-16,-3 0 2 0,0 0 1 0,0 0-3 0,0 0 3 15,0 0 3-15,-2 0 0 16,3 0-1-16,-1 0 3 0,3 0-1 0,0 0-1 0,2 0 4 16,-3-2-8-16,0 2 3 0,-1-1 3 15,-1 1-3-15,2 0-1 0,-4 0 0 0,4 0 4 0,-3 0-6 16,3 0-2-16,-5 0 2 0,3 0-7 0,-2 0 9 0,2 0 0 15,0 0 0-15,0 0-4 0,-3 0 0 16,3 0 7-16,-2 0-7 0,-1 0 2 0,6 0 3 0,-3 0 0 16,3 0-2-16,-2 0-8 15,-1 0 8-15,-1 0-6 0,-2 0 3 0,1 0 3 0,-1 0-3 16,2 0 2-16,-2 0-2 0,-1 0 0 16,3 0-2-16,-2 0 6 0,1 0-2 0,-1 0-1 0,2 0 1 15,-4 0 1-15,-1 0-3 16,9 0-3-16,-6 0 8 0,1 0-8 0,2 0 3 0,-3 0 0 0,-1 0 5 15,4 0-5-15,0 0-3 0,-2 0 8 0,-1 0-9 0,3 0 8 16,0 0-4 0,-5 0-3-16,5 0 8 0,-1 0-5 0,2 0 1 15,-2 0-1-15,-3 0-3 0,3 0 4 0,-2 0 2 16,3 0-3-16,-2 0-2 0,-1 0 3 0,-1 0-3 0,2 0 4 0,2-4-1 16,0 4-1-16,0 0 5 0,0 0-5 15,0 0-2-15,1 0 2 0,1 0-2 0,-2 0 8 0,1-3-4 16,-3 3 4-16,2 0-6 0,-3 0 0 0,6 0 3 0,-3 0-3 15,0 0 0-15,0 0 1 16,3 0 1-16,-3 0-1 0,3-4-1 0,-3 4 0 0,0 0-2 0,1 0 6 16,-1 0-6-16,3-3 5 15,0 0-3-15,-2 3 0 0,-1 0-3 0,3 0 7 0,-3 0-6 16,0 0 2-16,3 0 6 0,0 0-10 16,-3-4 4-16,-3 4 2 0,3 0 1 0,-1 0-1 0,1 0-5 15,-1 0 6-15,-2 0-1 16,3 0-6-16,-5 3 4 0,4-2 3 0,-2-1-1 0,1 3-2 15,2 0-3-15,-6-3 5 0,6 1-4 0,-5 2 2 0,5-3 1 0,0 3-1 16,0-3 0-16,1 0 4 16,-4 0-2-16,0 0-2 0,5 0 2 0,-5 4-2 0,3-4-3 15,0 0 3-15,0 1 0 0,-1-1 0 16,4 0 5-16,0 2-7 0,-3-2 2 0,0 0 2 0,-3 0-1 16,2 0-1-16,0 0 0 15,-2 3-5-15,2-2 8 0,-2 5-5 0,0-6 2 0,4 0 0 0,-7 1 0 16,6-1 0-16,-4 0 2 0,3 3-5 0,-3 0 3 0,4-3 0 15,-5 0-4-15,5 0 7 0,-1 0 2 16,1 0-4-16,1 0 1 0,2 0-1 16,0 0-4-16,-2 0 5 0,5-3-6 0,-4 3 6 0,1-3 1 15,1 2-3-15,2 1 0 16,0-2 0-16,1 2 2 0,-1 0-4 0,1 0 6 0,-5-4-4 0,4 4 2 16,-2 0 0-16,-2 0-4 15,0 0 2-15,-2 0 0 0,0 0 0 0,3 0 3 0,0 0-1 16,-1 0 0-16,-3 0 0 0,1 0-2 0,0 0-5 0,3 0 5 15,-3 0-3-15,6 0 7 0,-4 0-2 16,0 0-2-16,1 0 2 0,-1 6 0 0,1-6-2 0,0 0 2 16,-2 0 1-16,2 1-1 0,0 5 0 15,1-6 0-15,1 0 3 0,-1 1-5 16,-1 2 3-16,1-2-1 0,2-1 3 0,-4 2 4 16,5 2-6-16,-7-4 4 0,6 0-5 0,-5 0 3 0,5 0-3 15,-4 0 3-15,4 0 4 0,-5 0-2 0,2 4 0 0,0-4-1 0,-2 0-4 16,2 0 1-16,0 0 4 15,-3 1-3-15,1-1 5 0,-1 2 1 0,3-2-2 0,0 0-4 16,-1 4 1-16,0-3-5 0,1 1 2 16,-1-2-2-16,1 0 7 0,-3 0-7 0,6 0 2 0,-5 0 4 15,2 0 0-15,0 0-6 16,-2 0 2-16,7 0-2 0,-4-2 5 0,2 2 0 0,-5 0-5 0,2 0 7 16,0-1-7-16,-1 1 5 15,1 0 2-15,-1 0-3 0,0 0 5 0,-2 0 1 0,1-4-2 16,-1 4 6-16,0 0-8 0,0 0 0 0,-3 0 4 15,3 0-10-15,0 0 4 0,-2 0 0 0,4 0-1 0,-2-2 1 16,1 2 1-16,-1 0 2 16,0 0-2-16,1-1 1 0,-1 1-1 0,3 0-2 0,-3-4-3 0,0 4 0 15,3 0 6-15,-3 0-3 16,0 0 3-16,0 0 8 0,0-6-14 0,0 6 6 0,2 0 1 16,-2 0-3-16,-3 0 1 0,3-1 6 0,-4-3-4 0,2 4 1 0,-1 0-1 15,3-3 0-15,0 3 3 16,-2 0-5-16,-1 0-1 0,3 0 11 0,0 0-10 0,0 0-1 15,-1-4 9-15,1 4-3 0,-1 0-5 16,1 0 4-16,0 0-4 0,0 0-2 0,-1 0 3 0,1 0-3 16,0-6-6-16,1 6 3 0,0 0 5 15,1-4-7-15,2 2 2 0,2 2 0 0,2-1 4 0,-4-3-16 16,3 1-21-16,1 0-25 16,-1 2-31-16,-5-2-32 0,3 0-31 0,-3-1-32 0,4 3-15 15,-6 1-2-15,1 0 24 0,-1-4 24 0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1-15T11:07:48.460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374D2F8-D0E9-49B2-BEA3-8962AA700F29}" emma:medium="tactile" emma:mode="ink">
          <msink:context xmlns:msink="http://schemas.microsoft.com/ink/2010/main" type="writingRegion" rotatedBoundingBox="23115,7656 31105,7702 31101,8489 23111,8443"/>
        </emma:interpretation>
      </emma:emma>
    </inkml:annotationXML>
    <inkml:traceGroup>
      <inkml:annotationXML>
        <emma:emma xmlns:emma="http://www.w3.org/2003/04/emma" version="1.0">
          <emma:interpretation id="{AA725558-9026-453A-8822-37AB09A4A9E7}" emma:medium="tactile" emma:mode="ink">
            <msink:context xmlns:msink="http://schemas.microsoft.com/ink/2010/main" type="paragraph" rotatedBoundingBox="23115,7656 31105,7702 31101,8489 23111,84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AF40C2D-FBE2-4D4D-8122-5F303A0C84B0}" emma:medium="tactile" emma:mode="ink">
              <msink:context xmlns:msink="http://schemas.microsoft.com/ink/2010/main" type="line" rotatedBoundingBox="23115,7656 31105,7702 31101,8489 23111,8443"/>
            </emma:interpretation>
          </emma:emma>
        </inkml:annotationXML>
        <inkml:traceGroup>
          <inkml:annotationXML>
            <emma:emma xmlns:emma="http://www.w3.org/2003/04/emma" version="1.0">
              <emma:interpretation id="{487C72B7-7A4F-45C4-BAC8-707BFD3E6A8B}" emma:medium="tactile" emma:mode="ink">
                <msink:context xmlns:msink="http://schemas.microsoft.com/ink/2010/main" type="inkWord" rotatedBoundingBox="23115,7656 23856,7661 23853,8221 23112,8216"/>
              </emma:interpretation>
              <emma:one-of disjunction-type="recognition" id="oneOf0">
                <emma:interpretation id="interp0" emma:lang="en-US" emma:confidence="0">
                  <emma:literal>L</emma:literal>
                </emma:interpretation>
                <emma:interpretation id="interp1" emma:lang="en-US" emma:confidence="0">
                  <emma:literal>h</emma:literal>
                </emma:interpretation>
                <emma:interpretation id="interp2" emma:lang="en-US" emma:confidence="0">
                  <emma:literal>U</emma:literal>
                </emma:interpretation>
                <emma:interpretation id="interp3" emma:lang="en-US" emma:confidence="0">
                  <emma:literal>,</emma:literal>
                </emma:interpretation>
                <emma:interpretation id="interp4" emma:lang="en-US" emma:confidence="0">
                  <emma:literal>b</emma:literal>
                </emma:interpretation>
              </emma:one-of>
            </emma:emma>
          </inkml:annotationXML>
          <inkml:trace contextRef="#ctx0" brushRef="#br0">44 34 8 0,'-5'0'5'0,"4"0"4"0,1 2 5 0,0 1 1 0,0-3-3 0,0 1-2 16,0 3-1-16,0-2-3 0,0-1 0 0,0 2-1 0,0-3 1 16,0 0 0-16,0 0-1 15,0 0 1-15,0-4-1 0,0 4 2 0,0 0-1 0,0 0-1 0,0 0 2 16,0 0-2-16,0-2 2 15,1 2 3-15,-2 0-4 0,1-4 2 0,0 4-2 0,0 0 3 16,0 0 1-16,6-1-3 0,-6 1 1 16,0-3 1-16,0 1-1 0,-5 2-2 0,4 0 2 0,1-1-1 15,0-3 1-15,0 4 3 16,0-3 1-16,0 3-2 0,0 0-2 0,0-4 0 0,0 1 5 16,0-1-2-16,0 4 1 0,0 0 3 0,-3-2 1 0,3-2 0 15,0-1 3-15,0 5-1 0,0 0 3 16,-3-1 1-16,3 1-3 0,0 0 2 0,0 0 0 0,-5 0-4 15,5 0-4-15,-3 0-3 16,-1-3-1-16,2 3-1 0,2 0-2 0,0 0 0 16,0 4 2-16,0 1 4 0,0 4 0 15,0-1 1-15,-6 2-1 0,5 1 2 0,1 3-3 0,-3 0-3 16,1-3 4-16,2 4-3 0,-3 1 2 0,0-3-3 0,3 1 5 16,0 0 3-16,0 1-6 0,0-2 2 15,0 2-5-15,0 0 3 0,0-1-3 0,0-3-2 0,6 1 0 16,-6 2 3-16,2 4 0 15,-2-4-5-15,0 1 3 0,0 0-3 0,3-2-3 0,-2 2 8 16,-1-1-7-16,0 1 3 0,0-1-2 16,0-1 7-16,-1 0-6 0,1 0-2 0,0-2 5 0,0-2 0 15,0 2 0-15,0 2-1 0,0-5-5 0,0 2 4 0,0-3 1 16,0 0-2-16,0 0-1 0,0-1 4 16,0 2-4-16,0-7 1 0,0 3-3 0,0 3 4 0,0-3-2 15,1-2 1-15,-1 0 1 16,0-2-4-16,0 2 3 0,0 0 1 0,0-2-1 0,0 0-1 15,0 0 4-15,6 0 3 0,-6 0-2 16,5 0 1-16,2-2 1 0,1 0 1 0,-2 2-1 0,5-2-9 16,0 2 4-16,-2 0-3 0,1-2 7 15,4 2-4-15,1 0 6 0,1-4-1 16,3 1-1-16,-1 1 6 0,3 0-7 0,3 0 1 16,6 0-2-16,-5-3 4 0,5 3-3 0,-9-2-6 0,9 3 4 0,-6-2 0 15,1 0-2-15,2-1-1 0,3 3-2 0,-6-5 4 0,1 5-4 16,2-2 1-16,-5 0 3 15,2 3-4-15,-5-4 0 0,1 4-2 0,-4-1 2 0,-1-1 3 16,-3-1-7-16,0 3 7 0,0-1-2 16,-3 1-5-16,-2 0 7 0,-2-4-3 0,2 4 2 0,-4 0-2 15,-1 0-5-15,1 0 8 0,-3 0 1 16,0 0-2-16,0 0 0 0,0 0 10 0,0 0 2 0,0 0-2 16,0 0 4-16,0 0-5 0,0 0 1 0,0 0-4 0,-3 0-4 15,1 0-1-15,2 0 2 0,-6 0 0 16,6 0-3-16,-4 0-1 0,2 0 1 0,2-2-2 0,0-2 2 15,-3 1-5 1,0 3 1-16,2-4 2 0,-2 3 2 0,1-1 0 0,-1 0-1 16,0-4 2-16,2 5 1 0,-2-1 4 15,0-3 1-15,1 5 3 0,-1-2 4 0,3-2 7 0,-1 0 6 16,1 2-2-16,-3 2 4 0,3-5 3 0,0 3 2 0,0 0-3 16,0 2-12-16,0-5-9 0,0 5 0 15,0-2-8-15,0 2 2 0,0 0-4 0,3 0 2 0,1 0 4 16,4 0 3-16,-7 0 2 0,5 2 4 15,-1 1 6-15,2 1 6 0,-1 0-6 0,0 1-9 0,-1 1-6 16,2-2 8-16,-5 3-12 16,4-3 1-16,-5 1-5 0,4 2-2 0,-5 0 2 0,0 0 3 15,0-1 3-15,0 1-5 0,-5 0-12 16,4 0-24-16,-7 0-48 0,-4-2-67 0,0 2-58 0,0-3-61 16,-6 0-25-16,6-4 23 0,-1 0-162 0</inkml:trace>
        </inkml:traceGroup>
        <inkml:traceGroup>
          <inkml:annotationXML>
            <emma:emma xmlns:emma="http://www.w3.org/2003/04/emma" version="1.0">
              <emma:interpretation id="{26FC5657-53B3-4B82-A5CE-6E4A080E94F8}" emma:medium="tactile" emma:mode="ink">
                <msink:context xmlns:msink="http://schemas.microsoft.com/ink/2010/main" type="inkWord" rotatedBoundingBox="28742,7929 31104,7942 31102,8296 28740,8282"/>
              </emma:interpretation>
              <emma:one-of disjunction-type="recognition" id="oneOf1">
                <emma:interpretation id="interp5" emma:lang="en-US" emma:confidence="0">
                  <emma:literal>hepcidin-anemia</emma:literal>
                </emma:interpretation>
                <emma:interpretation id="interp6" emma:lang="en-US" emma:confidence="0">
                  <emma:literal>hepcidins anemia</emma:literal>
                </emma:interpretation>
                <emma:interpretation id="interp7" emma:lang="en-US" emma:confidence="0">
                  <emma:literal>hepcidin anemia</emma:literal>
                </emma:interpretation>
                <emma:interpretation id="interp8" emma:lang="en-US" emma:confidence="0">
                  <emma:literal>hepcidins-anemia</emma:literal>
                </emma:interpretation>
                <emma:interpretation id="interp9" emma:lang="en-US" emma:confidence="0">
                  <emma:literal>hepcidins. anemia</emma:literal>
                </emma:interpretation>
              </emma:one-of>
            </emma:emma>
          </inkml:annotationXML>
          <inkml:trace contextRef="#ctx0" brushRef="#br0" timeOffset="6218.6269">5767 452 30 0,'8'-4'39'0,"2"0"-6"0,-4 2-8 0,0-3-2 0,-1 1 0 16,-2-1 2-16,-3 1 4 16,0 0-1-16,0 4-2 0,0-2 1 0,-3-3-2 0,-2 3-3 15,-5 2 2-15,2 0-1 0,2 0-7 16,-6 0 0-16,2 0-6 0,-5 2 3 0,2 5 3 0,1-3 1 15,-6 3-1-15,6 1 2 0,0-1-6 16,3-1 1-16,-3 4 1 0,2 1-2 0,5 0 0 0,-2 1-3 16,7-1-4-16,0 0 1 0,0-3-3 0,3 3-3 0,1-3 0 15,1 3 7-15,5-2-11 16,-3-4 4-16,5 3 5 0,-3-5-3 0,3-3-2 0,0 3-2 16,5-3 2-16,-4-6 1 0,0 2-3 15,-1-1-1-15,0 1-1 0,0-3-3 0,-1 1-5 0,-4-1 0 16,1-1-4-16,-4 1 0 0,4-1-1 15,-8-3-2-15,0 1 8 0,0 0 2 0,4-1 1 0,-4 1 0 16,0-1 5-16,0 0 3 0,0 5 0 0,-3-3 2 0,2 4 0 16,1 1 0-16,0 0 5 15,0 4-4-15,-3 0 4 0,3 0-4 0,-3 0-1 0,1 0 10 16,2 0 4-16,-3 4 1 0,3 3-2 16,0-1-4-16,0 5-7 0,0 0-4 0,3 0 3 0,2-4-2 15,-2 6-1-15,-2-6-3 0,3 3 4 16,4-2-1-16,-1-1-2 0,1-3 2 0,-1 2-6 0,1-1-4 15,-2 1-4-15,1-1-4 16,4-3 2-16,-4-2 0 0,-1 0 1 0,4 0-6 0,-1-5-3 16,2 1-1-16,-2-1 4 0,1-1-1 0,-2-2 2 0,-4 1 6 15,4-1 0-15,-4 2 4 0,4-5 2 16,-7 1 6-16,4 0-1 0,1-1 5 0,-5 2-4 0,-1 1 2 16,0-3 4-16,0 2 1 15,0 0 8-15,0 7 0 0,0-2 3 0,0 0-1 0,0 0-2 0,0 4-4 16,0 0 3-16,0 1 4 15,0 2-2-15,0 4-2 0,0-4-6 0,0 6-4 0,0 2 1 16,6 0-1-16,-2-1 0 0,1 4-2 16,-1-5 0-16,-1 5 4 0,2-4-3 0,2 3 1 15,-2-2-2-15,-1 1-2 0,2-4 4 0,-1 1-4 16,-1 4 2-16,-1-4 1 0,-3-5-1 0,0 1 3 0,0-2-5 16,0-3 3-16,0 0 2 15,0-3-5-15,0 3 4 0,0-4-2 16,-3 1 0-16,3-5-2 0,-3 3 2 0,3-4 0 0,0 1 0 15,0-3-2-15,6 2 2 0,-4-1 3 16,2-1-5-16,2-2 2 0,-4 2 0 0,8 0 2 0,-6 1-1 16,1 5-1-16,-1 0 4 0,4-1 0 0,4 4-1 0,-2 0-3 15,-2-3 4-15,-2 3-2 16,1 2 2-16,4 2 0 0,-4 3-1 0,-1-1 4 0,1 2-3 16,4 4-1-16,-7 1-3 0,-4-1-2 15,3 3 2-15,2-2 0 0,-1 0 0 0,-1-1-2 0,2-1-7 16,-1 2-4-16,1-3-4 0,2-1-6 0,1-3-1 15,-4 3-4-15,4-5-3 0,-4 2 0 0,3-3-2 0,-2-1-3 16,2 0 0-16,-2-3 3 16,1-5 3-16,0 3 2 0,-3-2-1 15,0 1 0-15,1-1 4 0,1 1 6 0,-1-3-6 0,-1 4 23 0</inkml:trace>
          <inkml:trace contextRef="#ctx0" brushRef="#br0" timeOffset="7168.4675">6321 491 4 0,'7'-7'5'0,"-4"-1"10"0,4 2 16 0,-1 4 4 0,2-4-7 15,-4 3-5-15,2 3-1 0,-4 0 7 16,4 0 8-16,-2 0 4 0,4 0 4 0,-8 0 2 0,0 0 7 15,1 0 0-15,-1 2-2 16,5-1-1-16,1 2-7 0,-5 0-3 0,4-1-8 0,1 0 2 0,-5-1-9 16,2-1-7-16,2 0-4 0,-2 0-3 0,1 3-7 0,0-3-3 15,4 0-1-15,-4 0-1 16,4 0-3-16,-4-3 10 0,2 3-5 0,-1-3-5 0,-5 1-2 16,1-4-5-16,-1 3-6 0,0 1-3 15,0-3-6-15,-1 1-1 0,-4 0 4 0,2-1-5 0,-1 1 1 16,-2 0 0-16,0-3 4 0,-2 5 3 15,1 2-2-15,0 0 9 0,-2 0 4 0,-2 0 3 0,4 2 2 16,-5 0 3-16,6 3 1 16,-2-1 1-16,-2 3 4 0,1-1 0 0,2 3-2 0,-1-4 1 0,-1 5 1 15,2-2-2-15,2 2 1 0,-1 1 0 16,5 2-4-16,-4-2 2 0,5 1 1 0,5-1-2 16,-1-1-2-16,1 1 0 0,-1 0 1 0,4-3-1 15,2 2 0-15,2-3 3 0,-3 0-2 0,3-3-5 16,6 0 4-16,-6 2 6 0,1-5-6 0,-1 2 0 0,6-3-3 15,-5 0 1-15,7-4 2 0,-5 0-6 16,4-2-3-16,-6 2-1 0,7-3-10 0,-2 0-3 0,-5-3 0 16,2 0-2-16,0 1 1 0,-3-2 0 0,-3 1 1 0,3-1 7 15,0 0 5-15,-2 0 5 16,-1 0-2-16,2 1 8 0,-4-1-2 0,-1 1 2 0,0 5 3 0,-5-1 4 16,-1 3 2-16,3-2 4 15,-3 3 2-15,0 2-4 0,0 0 0 0,0 0-3 0,0 0 8 16,-3 0-3-16,3 7-2 0,0-4-2 15,-1 3-2-15,-2-1-7 0,3 2 3 0,-3 3-1 0,3-3 0 16,0 4-2-16,0 0-2 16,0 0 3-16,0-2-1 0,0 2 0 0,0-3 1 0,0 3-1 0,0-2 0 15,0-2-3-15,0 0 5 0,0-1 0 0,0 1 0 0,3-3-5 16,-3-1 3-16,4 0 0 16,-4-2 0-16,0-1 1 0,0 0 1 15,5-1-5-15,-2-5 8 0,1 2-5 16,1-6-2-16,1 0 5 0,-5 1-3 0,5 0-2 0,-1-2 4 15,-1 0 0-15,1 3 2 0,2-4 2 16,-2-2-3-16,1 4 2 0,-2-5 0 0,3 6 2 0,-2 2-1 16,-1-1-4-16,1 3 2 0,-1 0-2 0,2 5-4 0,-4-2 2 15,-2 2-3-15,6 0 4 16,-2 0 2-16,-2 2-3 0,-2 0 0 0,0 3 4 0,0 4-4 16,3-4 0-16,0 26 0 15,-3-20-3-15,0 0-5 0,0 0 3 0,0 0-1 16,0-5 2-16,1 3 4 0,-1 9-8 15,0-14 9-15,0 2 1 0,0-2-2 16,0-1 1-16,0-2 2 16,0-1-7-16,0-1 4 0,0-5 2 15,5-16 2-15,1 12-7 0,1-9 3 16,17-36 5 0,-20 42-5-16,4-1 6 15,8-10-4-15,-8 15 0 0,-1 1 6 16,1 1-6-16,-2 3-2 0,1 0 2 15,-2 4 1-15,2 0 3 0,1 0-2 0,-1 3 2 16,-3 1-3-16,1-1-1 0,1 2-2 0,-6 1 3 0,0 3-3 16,0 0 0-16,0 1 0 0,0 0 0 0,4 0-2 0,-2 2 5 0,-2 0-1 15,0-4-6-15,6 2-4 16,-6-2-3-16,0 0-4 0,0-1-2 0,4-1 0 0,-2 3-6 16,-2-3-2-16,6-1-7 0,-6-1 3 15,1-1-3-15,-1 1 2 0,6-2-5 0,-6 0-1 0,5-2 3 16,-4 0 1-16,5 0 0 15,-4-2-1-15,2-4-2 0,2 3 1 0,-1-1-18 0</inkml:trace>
          <inkml:trace contextRef="#ctx0" brushRef="#br0" timeOffset="7668.4095">7139 294 190 0,'14'-10'79'15,"-7"7"-67"1,-4 3-2-16,5 0-3 0,-4 0 0 0,1 0-7 16,2 4 0-16,-2 2-10 0,-2-3-15 0,1 5-15 15,0-5-8-15,1 4-6 0,-2-1-5 0</inkml:trace>
          <inkml:trace contextRef="#ctx0" brushRef="#br0" timeOffset="7428.335">7151 428 18 0,'2'-4'27'0,"2"2"8"0,-1 2-6 15,0-2-7-15,-1 2-1 16,-2 0 0-16,0 0 4 0,0 0 0 0,0 0-5 0,0 0-1 15,0 0 2-15,6 0 9 0,-2 0 4 16,-2 0 0-16,1 0 3 0,0 0 3 0,-2 2 3 0,-1 2-3 16,3 1-5-16,-3-1 7 0,0 3-4 0,0-1-2 0,5-2-4 15,-5 5-1-15,0 0-9 0,0-3-3 16,0 2-4-16,0-1-6 0,3-1 0 0,-2 1-6 0,-1 3-3 16,0-5 0-16,4 2-6 15,-4-1-12-15,0-1-18 0,0-1-15 0,0 0-8 0,0-1-11 16,0-1-4-16,-1 0-7 0,1-2-4 15,-3 0 4-15,2 0 10 0,-5-2 4 0,4 0 8 0</inkml:trace>
          <inkml:trace contextRef="#ctx0" brushRef="#br0" timeOffset="8028.3683">7505 418 62 0,'-3'-7'42'0,"0"3"-6"0,1-3-2 0,-2 3-1 0,-4 0 5 0,4 1 0 16,-4 3 0-16,1 0 0 16,2-1-1-16,-2 1 4 0,0 0 2 0,-4 1-3 0,5 2-7 15,-1 1 0-15,-5 3-8 0,1 0-2 16,2-4-7-16,2 8-2 0,2 0 1 0,-2 0-4 0,3 2-8 15,-1-2 2-15,5-1-2 16,0 4 0-16,0-4-5 0,0 1 6 0,0-1-2 0,0-3-8 0,5 2 6 16,-4-2 0-16,5-5 0 0,0 0 0 0,4 0 0 0,-1-2 0 15,2 0 1-15,2-2-1 16,-1-2 0-16,2-3-5 0,-6 3-3 0,1-3 4 0,2 2-2 16,-2-5-6-16,-2 3 7 0,-2 0-8 15,1-3 7-15,-5 2-1 0,2-2 5 0,-3 2-1 0,0 2-1 16,2-1 4-16,-2-1 0 0,3 6 3 15,-3-5-3-15,3 5 1 0,-3 2 3 0,0 0 2 16,0 0 3-16,1 0 5 0,2 2 1 0,0 5-2 0,-1-3-3 16,2 2-3-16,2 1-3 0,-4-4-3 15,5 8-3-15,0-1-1 0,2-3 3 0,2-1-9 0,2-1-10 16,1 2-14-16,7 3-17 16,-2-6-8-16,8 0 15 0,4 0 20 0,2-4-12 0,10 6-26 15,6-6-8-15,1 0 3 0,5-6 6 16,6 1-7-16</inkml:trace>
          <inkml:trace contextRef="#ctx0" brushRef="#br0" timeOffset="2008.2809">1135 435 24 0,'0'-7'36'16,"0"3"-7"-16,0-2-6 0,0-1-5 0,0-1 1 0,0 1 1 15,0 0 6-15,0 0 3 16,0 0 1-16,0 0 2 0,0-1 6 0,0-1 8 0,0 2 2 16,0-2-3-16,0 3 2 0,0-3-1 15,0 3-1-15,0 1 1 0,0-1 1 0,0 5-4 0,0-3-3 16,0 0-7-16,0 4-9 0,0 0-8 0,0 0-10 0,0 0 3 15,0 5 1-15,-1 1-3 0,1 3 5 16,0 6-3-16,0-2 0 0,0 5-5 0,7 0-2 0,-7 4 0 16,2 0-2-16,-2 2 4 15,0 0-2-15,0 0-1 0,0-3 2 0,0 1-5 0,3-3 4 16,-3-1-2-16,0-1-3 0,0 1 3 16,0-4 0-16,0-1 2 0,0-2 0 0,0-2-4 0,0-1 0 15,0-4 5-15,0 3-3 0,4-4 2 16,-4-3-4-16,3 4 2 0,-3-4 1 0,5 0 4 0,-5 0-2 15,0 0-6-15,0-4 6 0,-3-3-2 0,3 0-1 0,0-4 0 16,0 2 0-16,0-2-2 16,0-2 2-16,6-2 3 0,-5 2-3 0,4 2-4 0,0-1 6 15,0 1-6-15,2 1 2 0,1-1 3 16,1 4-1-16,-5 2-7 0,7-2 7 0,-4 0 3 0,-1 4-3 16,2 3-2-16,-1 0 2 0,1 0 3 15,0 6-5-15,0-2-2 0,-1 0 6 0,1 2 0 0,-1 3-2 16,-2-1-2-16,-1 1 2 0,11 11 0 15,-10-13 0-15,-1 3-3 16,4-3-7-16,11 11-101 0,-15-11 62 0,1-4-11 16,1-2 2-16,-2 2-9 0,4-3 2 15,-4 3 9-15,1-3 1 0,-1 0 8 0,2 0 2 0,-1-6 4 16,-4 1 6-16,5-1 7 0,-1 0 7 16,-1 1 5-16,-1-2 7 0,2 0 2 0,-1 1 2 0,0-1 5 15,4-1-3-15,-5 1 6 0,4 0 0 16,-2 3 1-16,2-3 7 0,1 3 0 0,-2 4 7 0,0-2 3 15,-6 2 6-15,1 0 3 0,2-2 4 16,0 1 7-16,2 1 2 0,-1 0 5 0,1 0 0 16,-1 0-3-16,2 1 0 0,-2-1-5 0,-1 4-7 0,2-4-2 15,-1 2 6-15,-1-2-3 0,3 0-9 0,0 0 1 0,0-2-7 16,2 2-6-16,-2-4-4 0,-2 3 1 16,1-5-5-16,2 6-2 0,1-4 1 0,-2 0-4 15,-1 1 2-15,-3-2-2 0,1-1 2 16,0 2-2-16,-3 1 0 0,0-2 2 0,0 0-4 0,-3 0 3 15,0 3-1-15,1-2-5 0,-3 1 8 16,0-1-7-16,-2 1 4 0,2 1 0 0,-2 2-2 0,1 0-2 16,-2 0 2-16,2 0 2 0,2 4 0 0,-1-3 0 0,1 3 2 15,-1 3-4-15,-2 0 2 16,4-1 3-16,-2 4 4 0,1-2-5 0,1 2 1 0,3-3 4 0,0 2-7 16,0 2 0-16,3-3 0 15,1 1 0-15,1 2 4 0,-1-3-8 0,2 2 2 0,0-3 2 0,2-2 3 16,4 1-8-16,0 1 1 15,3-4-4-15,1 1-8 0,2-1-5 0,-5-3 2 0,5 0-4 16,-4-3-8-16,1-1-2 0,-1-2-7 16,0 1-5-16,-2-1-2 0,0 2 0 0,0-3 0 0,-2-3 3 15,-1 3 8-15,-1 0 1 0,2 0 10 0,-6-2 9 0,1 3 5 16,-1-3 6-16,2 3 5 16,-4-1-4-16,1 2 4 0,-2-1 3 0,-1 5 3 0,6 1 5 15,-6 0 1-15,0 1 8 0,0-1 2 16,0 3 6-16,2 1-1 0,-2 2-5 0,0 1-3 0,0 2-2 15,0-3-1-15,0 3-4 0,0 2-6 16,4-1-5-16,-1 1 2 0,2 3 1 0,1-1 1 0,-5-1-2 16,4 1 1-16,1-2 0 0,-5 2-2 0,4 2-2 0,-2-2-2 15,0 2 4-15,-2-1-2 0,3 0 0 16,-1-3 0-16,2-3 1 0,-5-1-1 0,0 0 0 0,0-1 0 16,0 0-3-16,0-1 4 15,0-3 0-15,0 1 2 0,0-3-2 0,0 0 0 16,0-3-1-1,0-4 1-15,0 1 3 0,0 0-4 16,6-5 2-16,-6 0-2 0,0 0 2 16,0 0 0-16,1-3 0 0,-1-3-2 0,0 1 3 15,0-4-1-15,0 1-4 0,-1 1 0 0,-2 0 2 16,0-3 0-16,3 3 6 0,0 2-3 0,0 1-1 16,0 1 2-16,0-3-1 0,0 5 0 0,-2 0-1 0,2 1 3 0,0 3 2 15,0 0-4-15,0-1 5 16,0 3-2-16,0-1 1 0,0 3-2 0,0-1-2 0,5 1-2 15,-1 2 5-15,1 0-5 0,1-3 0 16,-5 5 3-16,7 0 1 0,-1 0-1 0,1 0 3 0,-4 5 1 16,1-3-6-16,-2 2-2 0,4 0 6 0,-5 3-3 0,2 0 1 15,-1-1-3-15,2 5-1 0,-5-8 3 16,5 8 0-16,-5-1-2 0,2-2 2 0,-2 2-3 0,0-3 0 16,0 4 5-16,4-4-4 15,-4 3 2-15,3-5-6 0,-3-1 4 0,0 3-3 0,0-3 6 16,0 0-4-16,0 1 3 0,0-3-7 15,0 1 2-15,0 1 3 0,-3 0-1 0,-1-2 3 0,2-1-7 16,-3 2-6-16,-3-2-4 0,4-1-1 0,-5 0-6 0,4 0 2 16,-2 3 0-16,-1-3-4 0,4 0-3 15,-2 0-1-15,1-3 0 0,-2 2-4 0,5-3-3 0,-1 2-1 16,2-2-1-16,1 0-6 16,0 1-2-16,1-1-1 0,4-3-1 0,1 1-3 0,0-1-5 15,1 1-38-15</inkml:trace>
          <inkml:trace contextRef="#ctx0" brushRef="#br0" timeOffset="2511.0458">2203 470 40 0,'7'0'48'0,"1"0"-10"0,-1-2-6 0,-2-4-3 0,-1 5 4 16,-1 1 2-16,-3-4 4 0,0-1 1 15,0 5-3-15,0-4 4 0,0 4 8 0,0 0-1 0,0 0-2 16,-3 0-4-16,-1 0-7 0,2 0 1 0,-4 4-2 15,0-4 4-15,0 7 6 0,-1-4-6 16,1 3 4-16,-1-1 0 0,2 5 2 0,-2-3-5 16,2 0-1-16,-2 3-8 0,1-2-6 0,0-1-7 0,3 3-8 0,0-1-7 15,3 0 5-15,0-3-1 16,0 3-6-16,0-4 4 0,6 3-8 0,0-2 2 16,0-2-6-16,1 0-18 0,-1 2-16 0,2-6-15 15,4 0-11-15,-1 0-6 0,1 0-5 16,0-6 3-16,2 5 2 0,-2-5 2 0,1 2 10 0,-1-1 8 0,6-1 14 0,-5 1 7 15,5-2-3-15,-4 1-5 16,1-1 4-16,-1 1 9 0,-2-1 5 0,2 1 6 0,-4-1 5 16,-1 3 6-16,-1-3 4 0,-1 3 2 15,1 1 3-15,-1-2 5 0,-1 3 7 0,-3-2 5 0,-3 4 5 16,0 0 4-16,0 0 4 16,0 0 5-16,0 0 6 0,0 0-2 0,0 0 5 0,0 0 0 15,0 1 3-15,0 4-1 0,0 0-4 0,0-2-10 0,0 1-7 16,0 3 3-16,0 0-7 0,-3-1-7 15,3 2-3-15,0-3-4 0,0 4-2 0,6-3 0 0,-6 1-5 0,0-1 0 16,1 1-1-16,4-2-2 16,-5 2-2-16,0-3 2 0,6 3-5 0,-6-1-7 0,0-2-13 15,0-4-11-15,1 0-15 16,-1 0-5-16,0 0-5 0,0 0-6 0,3 0-3 0,0 0-3 16,-1-4 2-16,-2 1 7 0,0-1 11 15,0-6 1-15,0 2 5 0,0 2-31 0</inkml:trace>
          <inkml:trace contextRef="#ctx0" brushRef="#br0" timeOffset="2640.9768">2476 400 16 0,'-6'-8'39'16,"6"4"4"-16,0-2-11 0,0 2-7 15,0 1-6-15,0 3-1 0,0 0-1 0,0 0-9 0,0 0-3 16,-2-4-1-16,4 4-4 16,4 0-2-16,-5 0-5 0,5 0-9 0,-4 0-9 15,2 0-8-15,4 0-7 0,-4 4-5 0</inkml:trace>
          <inkml:trace contextRef="#ctx0" brushRef="#br0" timeOffset="3177.602">2795 473 34 0,'5'0'46'0,"1"0"-5"16,-5 0-1-16,-1 0-5 0,0-3 6 15,0 1 7-15,0-1 10 0,0 3 5 0,0-3 2 16,0 3 1-16,-1 0-3 0,-5 0-3 0,4 0-14 15,-2 0-3-15,-2-3-3 0,0 3-9 0,-2 3-1 16,-2 5-2-16,1-5-2 0,-2 7-7 0,2-3 1 0,2 0 0 16,-1 0-3-16,4 3-11 0,0-2-3 0,-1 0 3 0,-2 1-5 15,4 0 2-15,3-1-3 0,0-1 1 16,0-1-1-16,3 1 0 0,-2-2-2 0,5 2 0 0,-1-3 2 16,-1 2 2-16,3 1 1 15,1-7-3-15,-2 4-5 0,4-4-2 0,-1 0 0 0,3-4 1 0,3 1 2 16,-3-1-2-16,0-2-4 15,3-1 2-15,0 2 1 0,-3-5-4 0,0 3-2 0,-3-4-1 16,3 0-2-16,-1 0-3 0,0 0 4 0,-4-4-6 0,-1 1-5 0,2-3-2 16,-4 3 1-16,2-3-1 15,-4-3-4-15,-2 1 5 0,0-6 6 0,-2 7 2 0,-4-4 11 16,2 2 3-16,2 1 2 0,-4 1 3 16,0-6 9-16,0 17-1 0,5 3 6 0,-4 0-4 15,2 4 2-15,-1 0 4 16,1 4 2-16,-4 0 8 0,5 6-2 0,-4-3-1 0,2 6-4 0,4-1-9 15,0 1 0-15,-2 2-5 0,2 3-2 0,0-2 0 0,0 5-2 32,12 56 4-32,0-43-4 15,-3-1-4-15,-5-16 3 0,4-5 2 16,-1 0-2-16,1 2 2 0,1-3-2 0,1 2 0 0,-1-6-2 16,3 0 0-16,-2 1-9 0,-1-6 0 15,2-1-14-15,-2-1-16 0,1 0-14 0,-4 0-10 0,2-3-16 16,2-2-7-16,-2-1 4 15,1 2 9-15,-2-3 12 0,0-6 9 0,-1 4 6 0,0-2 3 0,-1 0-23 16</inkml:trace>
          <inkml:trace contextRef="#ctx0" brushRef="#br0" timeOffset="3367.721">3108 477 12 0,'0'0'39'0,"0"0"8"0,0 0-7 16,2 0-5-16,-2 0-5 0,0 0 3 16,0 0 3-16,3 0 4 0,-3 0-2 0,4 0 2 0,-4 3 2 15,0 0 2-15,5-2 2 16,-2 1-1-16,0 3-2 0,-2 1 0 0,5-2-4 15,-1 3-10-15,-4 3 2 0,5-2-7 0,-4 2-12 16,2-5-6-16,-1 6-1 0,1-3-2 0,-1-1-1 16,0 2-4-16,-1-4 4 0,-2-1-13 0,0 3-12 0,4-1-19 15,-4-2-12-15,0-1-16 0,6 1-2 0,-6-4-8 0,0 0-1 16,0 0 1-16,0 0 3 0,2-4 8 16,-2-3 6-16</inkml:trace>
          <inkml:trace contextRef="#ctx0" brushRef="#br0" timeOffset="3607.5965">3141 325 66 0,'-1'0'65'15,"1"-5"-11"-15,0 5-10 0,0 0-9 0,0-2-3 0,0-2-8 16,0 4-13-16,0-2-6 0,0 2 0 16,4 0 0-16,-1 0-3 0,-1 0-2 0,8 8-7 31,-3-3-10-31,-2 1-12 0,-1 1-8 0,1-1-6 0,-1-1 5 0,4 0 0 0,-4 1-2 15,2-2 1-15,-1 0-20 0</inkml:trace>
          <inkml:trace contextRef="#ctx0" brushRef="#br0" timeOffset="4260.5718">3269 444 44 0,'8'8'41'0,"4"12"33"16,-5-15-54-16,-5 1 8 0,2 1 3 16,2-3 2-16,-1-1 0 15,-2 4 3-15,1 0-5 0,-2 0 2 0,5-3-4 0,-4 4-7 16,-2-1-1-16,-1 1-7 0,6 1-4 15,-6-3-7-15,0 3 0 0,0-2 2 0,0-2-5 0,0 2 3 16,0 3-3-16,0-3 0 0,0-3 1 0,0-1-1 0,0 0 0 16,0-2 0-16,0-1 2 0,0 0 1 15,0 0 2-15,0-1-1 0,0-4-3 0,0 0-1 16,2 2-3-16,2-7 6 0,-1 2-3 16,2-2 1-16,-2-1-1 0,1-2-2 0,1 0 2 0,2-2 0 15,-2 1 1-15,2 0-3 16,-2 0 3-16,1 4-1 0,-2 1 0 0,1 0 0 0,-1 5 0 15,-1 0-2-15,1 2 2 0,1 2 0 0,-2 0 0 16,1 2 2-16,-1 2-2 0,-3 2 4 16,5 2-2-16,-2 2 1 0,-3 1-1 0,1 0-2 15,5-1 0-15,-4 4 0 0,1-4 0 0,4 1 0 16,-5 0-4-16,2-1 1 0,4-1-2 0,-2 0-8 0,0-3-6 16,4 1-7-16,-3 0 2 0,1 0-1 0,1-3 2 0,0-4 6 15,3 0-10-15,1 0-11 0,1 0 2 16,-2 0 1-16,-1-4 5 0,1-2 4 0,0-1 3 0,-1 0 5 15,1 2 4-15,0-1 6 0,-3-1 5 16,1-2 3-16,-6 3 4 0,4-1 4 0,-4 1 5 0,1 4 7 16,-5-5 6-16,0 5 6 15,6 2 7-15,-6 0 0 0,1-2 3 0,2 1 3 0,-3-2 0 16,0 3 0-16,0-3 1 0,3 3-7 16,-3 0-3-16,5 0 3 0,-4 0-9 0,5 0 1 0,-4 0-8 15,1 0-11-15,1-4-1 0,-1 3-1 0,-1-2-10 0,-2 3 2 16,4 0 3-16,2-3 0 0,-4 2-7 15,1-2 2-15,-3 0 2 0,3-1 0 0,-3 3-4 0,0-1 0 16,4-1 4-16,-4-5-4 16,0 2 2-16,0 2 0 15,-7-21-11 1,4 21 14-16,1 2-3 0,-4-1 3 16,2 3-2-16,2-4-1 0,-4 4 0 0,2 0-5 0,2 0 6 15,-4 2-1-15,5 3-2 0,-4-1 4 16,-2 2 1-16,1-1 3 0,0 0-6 15,0 5 3-15,0-2-3 0,-1 2 2 0,1 1 0 0,1 2-2 0,4-1 0 16,1-1 0-16,-3 2 1 16,3-3-1-16,0-1-4 0,0 2 4 0,3-3 4 0,3 2-6 15,1-3 2-15,3-3-3 0,-1 2-9 16,3-5-18-16,0 3-21 0,6-4-15 0,-1-4 2 0,2 0 2 16,2 1-14-16,3-1-9 0,6-3 26 0,2 0-5 0,7-3-15 15</inkml:trace>
          <inkml:trace contextRef="#ctx0" brushRef="#br0" timeOffset="4830.58">4246 514 57 0,'-3'0'48'0,"3"1"-5"0,0-1-7 0,0 0-4 15,0 0 8-15,3 0 4 0,2 0-4 16,-4 3 6-16,7-2 5 0,2-1 7 0,-1 0 8 0,3 3-1 16,0-3-4-16,6 0-5 0,0 0-11 0,1 3-6 0,3-3-7 15,-1 1 0-15,9-1-3 0,-2 0-7 16,4-1 1-16,2 1-12 0,2 0 44 0,9-6 28 0,8 5-32 15,5-3-26-15,-1-2-12 0,1 2-4 16,0 1-5-16,-5-1-4 0,84 3 7 16,-70 1-15-1,-6 0-54-15,-55 0 26 0,1 0 1 16,-1 0-9-16,-12 0-11 0,5 0 2 16,-9 0 8-16,2 0 5 0,-1 0 8 0,2 0-1 0,-1 0 8 15,-1-2 4-15,-1 2 0 0,4-4 2 0,0 4 6 0,-2-4-5 16,2 4 3-16,-1 0 1 0,0 0 3 15,-1-2 4-15,1 2 4 0,2-1 1 0,-2 1-2 0,5-3 6 16,-4 3 4-16,5-4-1 0,-2 4 7 16,1 0 1-16,2 0 10 0,0-3-4 0,-6 3-1 0,6-1 5 15,-1-1-8-15,1 2-5 0,1 0 2 16,5 0-1-16,-6-2-1 0,5 2 1 0,-4-3-2 0,5 3 9 16,-4 0 1-16,1 0 9 0,1 0-1 0,-1 0 1 0,2 0-4 15,-1 3 6-15,-4-1 3 16,0 1-2-16,3 1-3 0,2 2-5 0,2 1-8 0,-5-1-5 0,3 2-6 15,-5-1 0-15,0 1-4 16,-3 1-11-16,3 0-32 0,-4-3-38 0,0 1-39 0,-4-1-33 16,4-2-22-16,-4-1 3 0,-2-3 9 15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1C401-5F9E-4CA5-8CD5-8FE89FF46A3C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8CE9F-7F07-484C-8C92-7740B1FD3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82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0786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250750-420B-6D31-6FDF-7846193F7C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EA141D7-0917-1ED2-7292-BF0C942C2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DFF4931-E5BD-B93F-1220-B3AD21A9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99F05-72FB-445F-83E2-2C668B75E5DE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2706EBB-1A55-2497-6CAE-DE0F17202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3FCAF44-088B-6084-A592-569066A7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2E7D-28AD-41DA-A640-45E7A4DE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53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C6ABD7-74F8-EB1D-37C9-559671CEA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9677F5A-2372-792F-067A-21449EE51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A2B26F8-EC92-A717-FFDC-58AE314BE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99F05-72FB-445F-83E2-2C668B75E5DE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76E326A-73FB-87D3-C94D-6271A2AD9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B70E115-FB79-F3B5-0ADB-9963C095F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2E7D-28AD-41DA-A640-45E7A4DE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83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598DE75-6988-370F-5F51-0F7A893CD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9D5DA0E-CFFA-5006-3B9E-5F383C803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B2F65D9-1266-F9FC-1418-0F901D664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99F05-72FB-445F-83E2-2C668B75E5DE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1067622-CC93-E228-C4E2-F2AB7C138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FE66216-9541-D9A9-A99B-546BBA0E4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2E7D-28AD-41DA-A640-45E7A4DE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34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567400-AE96-A9F2-C88B-738A3B056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42BEB94-6852-6B41-9694-CB3C1CD6DF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8E7FDB3-CDA2-CE7A-15E0-30B44EA67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9AE6CE6-7E29-306A-2677-ADB7D4554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99F05-72FB-445F-83E2-2C668B75E5DE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9EEE277-B52B-C675-F656-EE7B104ED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771A6A1-9EF4-3C18-FC78-7A82BDFDB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2E7D-28AD-41DA-A640-45E7A4DE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922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5CF469E-A2DD-721C-3A27-DDD5EEEF3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DD8C9CE-6C8E-AA90-A367-5EDF75378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DFAC4B6-C60A-9113-647D-2922020059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F00DC67-B28D-5E3D-F48F-FBABCDDAF9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A91169F-6F02-D475-B83B-31CDBB9761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6D575A2-E4B6-4FF7-808C-A1F1903FD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99F05-72FB-445F-83E2-2C668B75E5DE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02310CB-12DC-0965-9860-EABA27084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A656E06-6902-EC1A-F93D-9E5C702F1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2E7D-28AD-41DA-A640-45E7A4DE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6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1CE42A-F70A-3952-C28E-D77B0852E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33EA575-248F-4D5A-F226-6B4800C31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99F05-72FB-445F-83E2-2C668B75E5DE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C5537A7-4A52-5F8E-0CF6-9989A4EB1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1084B8B-58B7-577A-F53A-EBD9A858D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2E7D-28AD-41DA-A640-45E7A4DE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84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0774066-1263-1AFF-0843-E3CBEF4DE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99F05-72FB-445F-83E2-2C668B75E5DE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8134395-821B-FBFC-4523-9BEFD6096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0AFEF46-CB7D-C43C-02BC-3385362D4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2E7D-28AD-41DA-A640-45E7A4DE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92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38F701-6EE0-0BA5-F9D5-46741B3E7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E695B4-878E-8E4D-F9D9-BEEA2AFE3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B296EA8-267B-5653-7E00-3547C5C00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3E3E600-DA8A-7DE8-6064-623ED130F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99F05-72FB-445F-83E2-2C668B75E5DE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9AE2D5B-CEC0-FBB9-E02D-460A8185E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E544C5C-E4C9-546D-9230-C6C36F2FB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2E7D-28AD-41DA-A640-45E7A4DE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937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089D92-F86C-83DF-CBCA-14545F4C3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8F27A02-4A71-52A1-ADD1-F8D65B8B3C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5539303-322A-A5ED-2A3F-441B235C3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F2E22A3-78D8-F27E-BC95-6173D5BA2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99F05-72FB-445F-83E2-2C668B75E5DE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7A19C4D-3488-76EA-19ED-17AC6E5A2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9E3BD7E-A566-5768-FD2D-174938241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2E7D-28AD-41DA-A640-45E7A4DE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7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840256-13AC-548C-575D-5D4EBA03B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FD0A4A7-0E5F-AAB6-F150-B8CAE3AFFF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ECE150F-A7C8-5C9C-4E40-FDAB8F33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99F05-72FB-445F-83E2-2C668B75E5DE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8AA65A3-4492-BD68-4184-5F26CDDCA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B7E20D5-B065-D90E-86A9-15722DC2E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2E7D-28AD-41DA-A640-45E7A4DE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080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2230824-779D-BE62-8E66-F8D5971068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775572B-8952-944B-1230-6A296095CE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82F672C-8681-BE83-B8FC-E5448114F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99F05-72FB-445F-83E2-2C668B75E5DE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5D5F165-409C-891E-2114-3519447D6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AECE711-1250-4111-4127-822ADB52C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2E7D-28AD-41DA-A640-45E7A4DE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492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CEF913B-BDC4-601F-7689-F2E53B004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5E0C0A7-B8CA-AE0A-BF46-EE6DA864B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D2D280B-FCF4-F6A3-9061-7C7545C930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99F05-72FB-445F-83E2-2C668B75E5DE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6458A59-0AFF-E7EC-C756-59594A4FD4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F6266FA-8C1F-0F40-7D3E-5F54B7E6D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02E7D-28AD-41DA-A640-45E7A4DE7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14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r.Marji@bau.edu.jo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customXml" Target="../ink/ink2.x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customXml" Target="../ink/ink4.xml"/><Relationship Id="rId10" Type="http://schemas.openxmlformats.org/officeDocument/2006/relationships/image" Target="../media/image13.emf"/><Relationship Id="rId4" Type="http://schemas.openxmlformats.org/officeDocument/2006/relationships/image" Target="../media/image10.emf"/><Relationship Id="rId9" Type="http://schemas.openxmlformats.org/officeDocument/2006/relationships/customXml" Target="../ink/ink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5" Type="http://schemas.openxmlformats.org/officeDocument/2006/relationships/customXml" Target="../ink/ink8.xml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customXml" Target="../ink/ink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customXml" Target="../ink/ink11.xml"/><Relationship Id="rId7" Type="http://schemas.openxmlformats.org/officeDocument/2006/relationships/customXml" Target="../ink/ink13.xml"/><Relationship Id="rId12" Type="http://schemas.openxmlformats.org/officeDocument/2006/relationships/image" Target="../media/image33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11" Type="http://schemas.openxmlformats.org/officeDocument/2006/relationships/customXml" Target="../ink/ink15.xml"/><Relationship Id="rId5" Type="http://schemas.openxmlformats.org/officeDocument/2006/relationships/customXml" Target="../ink/ink12.xml"/><Relationship Id="rId10" Type="http://schemas.openxmlformats.org/officeDocument/2006/relationships/image" Target="../media/image32.emf"/><Relationship Id="rId4" Type="http://schemas.openxmlformats.org/officeDocument/2006/relationships/image" Target="../media/image29.emf"/><Relationship Id="rId9" Type="http://schemas.openxmlformats.org/officeDocument/2006/relationships/customXml" Target="../ink/ink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6375520A-46D4-92EC-4E89-5500CD0142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785" y="844805"/>
            <a:ext cx="11376745" cy="1011402"/>
          </a:xfrm>
        </p:spPr>
        <p:txBody>
          <a:bodyPr anchor="t">
            <a:normAutofit/>
          </a:bodyPr>
          <a:lstStyle/>
          <a:p>
            <a:r>
              <a:rPr lang="en-US" sz="4400" dirty="0">
                <a:solidFill>
                  <a:schemeClr val="tx2"/>
                </a:solidFill>
              </a:rPr>
              <a:t>Introduction To Pathology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="" xmlns:a16="http://schemas.microsoft.com/office/drawing/2014/main" id="{50C978A5-BE36-3B0C-1411-BEA95B133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50170" y="2666159"/>
            <a:ext cx="6101360" cy="1601672"/>
          </a:xfrm>
        </p:spPr>
        <p:txBody>
          <a:bodyPr anchor="b">
            <a:normAutofit/>
          </a:bodyPr>
          <a:lstStyle/>
          <a:p>
            <a:pPr algn="l"/>
            <a:r>
              <a:rPr lang="en-US" sz="2800" dirty="0">
                <a:solidFill>
                  <a:schemeClr val="tx2"/>
                </a:solidFill>
              </a:rPr>
              <a:t>Dr. Raya D. Marji, M.D.</a:t>
            </a:r>
          </a:p>
          <a:p>
            <a:pPr algn="l"/>
            <a:r>
              <a:rPr lang="en-US" sz="2800" dirty="0">
                <a:solidFill>
                  <a:schemeClr val="tx2"/>
                </a:solidFill>
              </a:rPr>
              <a:t>Email: </a:t>
            </a:r>
            <a:r>
              <a:rPr lang="en-US" sz="2800" dirty="0">
                <a:solidFill>
                  <a:schemeClr val="tx2"/>
                </a:solidFill>
                <a:hlinkClick r:id="rId2"/>
              </a:rPr>
              <a:t>r.marji@bau.edu.jo</a:t>
            </a:r>
            <a:endParaRPr lang="en-US" sz="2800" dirty="0">
              <a:solidFill>
                <a:schemeClr val="tx2"/>
              </a:solidFill>
            </a:endParaRPr>
          </a:p>
          <a:p>
            <a:pPr algn="l"/>
            <a:r>
              <a:rPr lang="en-US" sz="2800" dirty="0">
                <a:solidFill>
                  <a:schemeClr val="tx2"/>
                </a:solidFill>
              </a:rPr>
              <a:t>Office: O-301</a:t>
            </a:r>
          </a:p>
          <a:p>
            <a:pPr algn="l"/>
            <a:endParaRPr lang="en-US" sz="1100" dirty="0">
              <a:solidFill>
                <a:schemeClr val="tx2"/>
              </a:solidFill>
            </a:endParaRPr>
          </a:p>
          <a:p>
            <a:pPr algn="l"/>
            <a:endParaRPr lang="en-US" sz="1100" dirty="0">
              <a:solidFill>
                <a:schemeClr val="tx2"/>
              </a:solidFill>
            </a:endParaRPr>
          </a:p>
        </p:txBody>
      </p:sp>
      <p:pic>
        <p:nvPicPr>
          <p:cNvPr id="9" name="Graphic 8" descr="Microscope">
            <a:extLst>
              <a:ext uri="{FF2B5EF4-FFF2-40B4-BE49-F238E27FC236}">
                <a16:creationId xmlns="" xmlns:a16="http://schemas.microsoft.com/office/drawing/2014/main" id="{D7F2FFFE-DAE7-2E15-BACC-567F49957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44834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38" y="265267"/>
            <a:ext cx="7116528" cy="352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716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7916BD5-6442-CCE1-3091-9D4F97AA0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CHRONIC INFLAMMATION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A637BD5-2BEA-C74A-1E22-E05380A5A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A response of prolonged duration (weeks or months) in which inflammation, tissue injury, and attempts at repair coexist, in varying combinations. </a:t>
            </a:r>
          </a:p>
          <a:p>
            <a:r>
              <a:rPr lang="en-US" dirty="0">
                <a:ea typeface="+mn-lt"/>
                <a:cs typeface="+mn-lt"/>
              </a:rPr>
              <a:t>It may follow acute inflammation or may begin de novo.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232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 descr="Slide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8807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ABE39E2-6F2C-1BB9-CC00-A45CFB844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Causes of Chronic Inflammation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B13D96F-5D4E-C92A-0340-AD0514DD6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a typeface="+mn-lt"/>
                <a:cs typeface="+mn-lt"/>
              </a:rPr>
              <a:t>1- 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Persistent infections by microorganisms that are difficult to eradicate.</a:t>
            </a:r>
            <a:r>
              <a:rPr lang="en-US" dirty="0">
                <a:ea typeface="+mn-lt"/>
                <a:cs typeface="+mn-lt"/>
              </a:rPr>
              <a:t> </a:t>
            </a:r>
          </a:p>
          <a:p>
            <a:r>
              <a:rPr lang="en-US" dirty="0">
                <a:ea typeface="+mn-lt"/>
                <a:cs typeface="+mn-lt"/>
              </a:rPr>
              <a:t>Ex. granulomatous inflammation, chronic lung abscess.</a:t>
            </a:r>
          </a:p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a typeface="+mn-lt"/>
                <a:cs typeface="+mn-lt"/>
              </a:rPr>
              <a:t>2- 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Hypersensitivity diseases: excessive and inappropriate activation of the immune system. 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Ex. autoimmune diseases, allergic diseases.</a:t>
            </a:r>
          </a:p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ea typeface="+mn-lt"/>
                <a:cs typeface="+mn-lt"/>
              </a:rPr>
              <a:t>3- 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Prolonged exposure to potentially toxic agents, either exogenous or endogenous. 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Ex. Silica produce silicosis,  Atherosclerosis.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74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965240-8275-2EDF-7C74-0EF8431FB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Morphologic Features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8B90E41-FA0C-48D8-C2D6-F34FA3442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ea typeface="+mn-lt"/>
                <a:cs typeface="+mn-lt"/>
              </a:rPr>
              <a:t>Infiltration with mononuclear cells, which include macrophages, lymphocytes, and plasma cells.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ea typeface="+mn-lt"/>
                <a:cs typeface="+mn-lt"/>
              </a:rPr>
              <a:t>Tissue destruction, induced by the persistent offending agent or by the inflammatory cells.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ea typeface="+mn-lt"/>
                <a:cs typeface="+mn-lt"/>
              </a:rPr>
              <a:t>Attempts at healing by connective tissue replacement of damaged tissue.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128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lose-up of a microscope&#10;&#10;Description automatically generated">
            <a:extLst>
              <a:ext uri="{FF2B5EF4-FFF2-40B4-BE49-F238E27FC236}">
                <a16:creationId xmlns="" xmlns:a16="http://schemas.microsoft.com/office/drawing/2014/main" id="{4CB967B6-7B2E-B283-2D7F-B8E82CAD9D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3377" y="365125"/>
            <a:ext cx="7330190" cy="6127750"/>
          </a:xfrm>
        </p:spPr>
      </p:pic>
    </p:spTree>
    <p:extLst>
      <p:ext uri="{BB962C8B-B14F-4D97-AF65-F5344CB8AC3E}">
        <p14:creationId xmlns:p14="http://schemas.microsoft.com/office/powerpoint/2010/main" val="516306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diagram of a hemophilic stem cell&#10;&#10;Description automatically generated">
            <a:extLst>
              <a:ext uri="{FF2B5EF4-FFF2-40B4-BE49-F238E27FC236}">
                <a16:creationId xmlns="" xmlns:a16="http://schemas.microsoft.com/office/drawing/2014/main" id="{A48EEAA9-D24D-FD6E-478B-D36A1EA7FA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9292" y="0"/>
            <a:ext cx="10028419" cy="6858000"/>
          </a:xfrm>
        </p:spPr>
      </p:pic>
    </p:spTree>
    <p:extLst>
      <p:ext uri="{BB962C8B-B14F-4D97-AF65-F5344CB8AC3E}">
        <p14:creationId xmlns:p14="http://schemas.microsoft.com/office/powerpoint/2010/main" val="1852148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3C1D89-8292-8C2A-98EE-486FD5B73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Cells and Mediators of Chronic Inflammation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8A7EBF1-39EB-16F0-86EB-3E621F664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Local activation of several cell types and the production of mediators. </a:t>
            </a:r>
          </a:p>
          <a:p>
            <a:r>
              <a:rPr lang="en-US" dirty="0">
                <a:ea typeface="+mn-lt"/>
                <a:cs typeface="+mn-lt"/>
              </a:rPr>
              <a:t>The dominant cells are macrophages, which contribute to the reaction by secreting cytokines and growth factors.</a:t>
            </a:r>
          </a:p>
          <a:p>
            <a:r>
              <a:rPr lang="en-US" dirty="0">
                <a:ea typeface="+mn-lt"/>
                <a:cs typeface="+mn-lt"/>
              </a:rPr>
              <a:t>Progenitors in the bone marrow give rise to monocytes, which enter the blood, migrate into various tissues, and differentiate into macrophages.</a:t>
            </a:r>
          </a:p>
          <a:p>
            <a:r>
              <a:rPr lang="en-US" dirty="0">
                <a:ea typeface="+mn-lt"/>
                <a:cs typeface="+mn-lt"/>
              </a:rPr>
              <a:t>Macrophages become the dominant cell population in inflammatory reactions within </a:t>
            </a:r>
            <a:r>
              <a:rPr lang="en-US" b="1" u="sng" dirty="0">
                <a:ea typeface="+mn-lt"/>
                <a:cs typeface="+mn-lt"/>
              </a:rPr>
              <a:t>48 hours of onset.</a:t>
            </a:r>
          </a:p>
        </p:txBody>
      </p:sp>
    </p:spTree>
    <p:extLst>
      <p:ext uri="{BB962C8B-B14F-4D97-AF65-F5344CB8AC3E}">
        <p14:creationId xmlns:p14="http://schemas.microsoft.com/office/powerpoint/2010/main" val="206963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3" name="Ink 22"/>
              <p14:cNvContentPartPr/>
              <p14:nvPr/>
            </p14:nvContentPartPr>
            <p14:xfrm>
              <a:off x="326028" y="3443654"/>
              <a:ext cx="2954880" cy="39564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1268" y="3438614"/>
                <a:ext cx="297180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2" name="Ink 51"/>
              <p14:cNvContentPartPr/>
              <p14:nvPr/>
            </p14:nvContentPartPr>
            <p14:xfrm>
              <a:off x="6399588" y="3259694"/>
              <a:ext cx="1644480" cy="66132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89868" y="3244934"/>
                <a:ext cx="1662480" cy="68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9695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722388" y="2232614"/>
              <a:ext cx="138600" cy="53892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7628" y="2228294"/>
                <a:ext cx="157320" cy="54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/>
              <p14:cNvContentPartPr/>
              <p14:nvPr/>
            </p14:nvContentPartPr>
            <p14:xfrm>
              <a:off x="7005828" y="2348894"/>
              <a:ext cx="2716920" cy="28584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91068" y="2342774"/>
                <a:ext cx="2738520" cy="30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/>
              <p14:cNvContentPartPr/>
              <p14:nvPr/>
            </p14:nvContentPartPr>
            <p14:xfrm>
              <a:off x="6806748" y="2345294"/>
              <a:ext cx="115200" cy="42840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03148" y="2330894"/>
                <a:ext cx="133560" cy="44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Ink 23"/>
              <p14:cNvContentPartPr/>
              <p14:nvPr/>
            </p14:nvContentPartPr>
            <p14:xfrm>
              <a:off x="7985388" y="2620334"/>
              <a:ext cx="1631160" cy="4536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82868" y="2615294"/>
                <a:ext cx="1636560" cy="5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09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631842" y="4056845"/>
            <a:ext cx="334851" cy="257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6" name="Ink 35"/>
              <p14:cNvContentPartPr/>
              <p14:nvPr/>
            </p14:nvContentPartPr>
            <p14:xfrm>
              <a:off x="3641988" y="4134494"/>
              <a:ext cx="65520" cy="15696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0468" y="4130894"/>
                <a:ext cx="86760" cy="17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2" name="Ink 41"/>
              <p14:cNvContentPartPr/>
              <p14:nvPr/>
            </p14:nvContentPartPr>
            <p14:xfrm>
              <a:off x="3171828" y="4464974"/>
              <a:ext cx="707040" cy="37512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67148" y="4460654"/>
                <a:ext cx="714240" cy="38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4404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36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BD6153-75FC-3C20-DA23-09446AEEA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Macrophage Activation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F0028C0-2F5B-E3D5-BDA6-C22130590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>
                <a:ea typeface="+mn-lt"/>
                <a:cs typeface="+mn-lt"/>
              </a:rPr>
              <a:t>Two major pathways: classical and alternative. </a:t>
            </a:r>
          </a:p>
          <a:p>
            <a:r>
              <a:rPr lang="en-US" dirty="0">
                <a:ea typeface="+mn-lt"/>
                <a:cs typeface="+mn-lt"/>
              </a:rPr>
              <a:t>Depends on the nature of the activating signals.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ea typeface="+mn-lt"/>
                <a:cs typeface="+mn-lt"/>
              </a:rPr>
              <a:t>Classical macrophage activation: induced by microbial products such as endotoxin, which engage TLRs and other sensors, and by T cell–derived signals, importantly the cytokine IFN-γ, in immune responses. Classically activated (also called M1) macrophages produce NO and ROS and upregulate lysosomal enzymes.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ea typeface="+mn-lt"/>
                <a:cs typeface="+mn-lt"/>
              </a:rPr>
              <a:t>Alternative macrophage activation: the principal function of alternatively activated (M2) macrophages is in tissue repair. They secrete growth factors that promote angiogenesis, activate fibroblasts, and stimulate collagen synthesis.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5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059EF0F2-AFDF-9380-C618-896C9BE483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3515" y="365125"/>
            <a:ext cx="7330190" cy="6127749"/>
          </a:xfrm>
        </p:spPr>
      </p:pic>
    </p:spTree>
    <p:extLst>
      <p:ext uri="{BB962C8B-B14F-4D97-AF65-F5344CB8AC3E}">
        <p14:creationId xmlns:p14="http://schemas.microsoft.com/office/powerpoint/2010/main" val="126301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F633DD-C03B-9189-4FE1-FB0376B0A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functions of Macrophages: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BF94582-D394-4907-EC8F-27C7485D3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Macrophages secrete mediators of inflammation, such as cytokines (TNF, IL-1, chemokines, and others). </a:t>
            </a:r>
          </a:p>
          <a:p>
            <a:r>
              <a:rPr lang="en-US" dirty="0">
                <a:ea typeface="+mn-lt"/>
                <a:cs typeface="+mn-lt"/>
              </a:rPr>
              <a:t>Macrophages display antigens to T lymphocytes and respond to signals from T cells (cell-mediated immunity).</a:t>
            </a:r>
          </a:p>
          <a:p>
            <a:r>
              <a:rPr lang="en-US" dirty="0">
                <a:ea typeface="+mn-lt"/>
                <a:cs typeface="+mn-lt"/>
              </a:rPr>
              <a:t>Can also induce considerable tissue destruction when macrophages are inappropriately or excessively activated.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94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5845F8-1E7E-A03A-CB26-314DB91B7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Role of Lymphocytes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171919B-DE66-14F9-24A1-002371844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>
                <a:ea typeface="+mn-lt"/>
                <a:cs typeface="+mn-lt"/>
              </a:rPr>
              <a:t>Microbes and other environmental antigens activate T and B lymphocytes. </a:t>
            </a:r>
          </a:p>
          <a:p>
            <a:r>
              <a:rPr lang="en-US" dirty="0">
                <a:ea typeface="+mn-lt"/>
                <a:cs typeface="+mn-lt"/>
              </a:rPr>
              <a:t>Ability to secrete cytokines (CD4+ T lymphocytes). </a:t>
            </a:r>
          </a:p>
          <a:p>
            <a:r>
              <a:rPr lang="en-US" dirty="0">
                <a:ea typeface="+mn-lt"/>
                <a:cs typeface="+mn-lt"/>
              </a:rPr>
              <a:t>Three subsets of CD4+ T cells that secrete different cytokines and elicit different types of inflammation: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ea typeface="+mn-lt"/>
                <a:cs typeface="+mn-lt"/>
              </a:rPr>
              <a:t>TH1 cells produce the cytokine IFN-γ, which activates macrophages by the classical pathway.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ea typeface="+mn-lt"/>
                <a:cs typeface="+mn-lt"/>
              </a:rPr>
              <a:t>TH2 cells secrete IL-4, IL-5, and IL-13, which recruit and activate eosinophils and are responsible for the alternative pathway of macrophage activation.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ea typeface="+mn-lt"/>
                <a:cs typeface="+mn-lt"/>
              </a:rPr>
              <a:t>TH17 cells secrete IL-17 and other cytokines, which induce the secretion of chemokines responsible for recruiting neutrophils into the reaction.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857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789E48D-645E-7A6B-2495-024E48813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Macrophages display antigens to T cells, express membrane molecules (called </a:t>
            </a:r>
            <a:r>
              <a:rPr lang="en-US" dirty="0" err="1">
                <a:ea typeface="+mn-lt"/>
                <a:cs typeface="+mn-lt"/>
              </a:rPr>
              <a:t>costimulators</a:t>
            </a:r>
            <a:r>
              <a:rPr lang="en-US" dirty="0">
                <a:ea typeface="+mn-lt"/>
                <a:cs typeface="+mn-lt"/>
              </a:rPr>
              <a:t>) that activate T cells,  and produce cytokines (IL-12 and others) that also stimulate T cell responses. </a:t>
            </a:r>
          </a:p>
          <a:p>
            <a:r>
              <a:rPr lang="en-US" dirty="0">
                <a:ea typeface="+mn-lt"/>
                <a:cs typeface="+mn-lt"/>
              </a:rPr>
              <a:t>Activated T lymphocytes produce cytokines which recruit and activate macrophages. </a:t>
            </a:r>
          </a:p>
          <a:p>
            <a:r>
              <a:rPr lang="en-US" dirty="0">
                <a:ea typeface="+mn-lt"/>
                <a:cs typeface="+mn-lt"/>
              </a:rPr>
              <a:t>Activated B lymphocytes and antibody-producing plasma cells.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Ex.  in the synovium of patients with longstanding rheumatoid arthritis.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       in the thyroid in Hashimoto thyroiditis. 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       in the gastric mucosa in the setting of Helicobacter pylori infection.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/>
              <p14:cNvContentPartPr/>
              <p14:nvPr/>
            </p14:nvContentPartPr>
            <p14:xfrm>
              <a:off x="498108" y="6041774"/>
              <a:ext cx="5190120" cy="30816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3428" y="6038534"/>
                <a:ext cx="5203800" cy="31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" name="Ink 24"/>
              <p14:cNvContentPartPr/>
              <p14:nvPr/>
            </p14:nvContentPartPr>
            <p14:xfrm>
              <a:off x="586668" y="5404574"/>
              <a:ext cx="228600" cy="27180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7308" y="5400974"/>
                <a:ext cx="242640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0157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C45CBA-BD2A-9BAB-D0BE-B850B1747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 diagram of a cell cycle&#10;&#10;Description automatically generated">
            <a:extLst>
              <a:ext uri="{FF2B5EF4-FFF2-40B4-BE49-F238E27FC236}">
                <a16:creationId xmlns="" xmlns:a16="http://schemas.microsoft.com/office/drawing/2014/main" id="{474EBA96-F35F-6635-B0B9-C9A09DCB05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0"/>
            <a:ext cx="10515599" cy="6857999"/>
          </a:xfrm>
        </p:spPr>
      </p:pic>
    </p:spTree>
    <p:extLst>
      <p:ext uri="{BB962C8B-B14F-4D97-AF65-F5344CB8AC3E}">
        <p14:creationId xmlns:p14="http://schemas.microsoft.com/office/powerpoint/2010/main" val="2552589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4CBCB5-FD67-C784-7EA4-2ADFA8C5D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Other Cells in Chronic Inflammation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8F86562-B818-82DC-6C00-45AEB1163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ea typeface="+mn-lt"/>
                <a:cs typeface="+mn-lt"/>
              </a:rPr>
              <a:t>1- Eosinophils</a:t>
            </a:r>
            <a:r>
              <a:rPr lang="en-US" dirty="0">
                <a:ea typeface="+mn-lt"/>
                <a:cs typeface="+mn-lt"/>
              </a:rPr>
              <a:t>: abundant in immune reactions mediated by </a:t>
            </a:r>
            <a:r>
              <a:rPr lang="en-US" dirty="0" err="1">
                <a:ea typeface="+mn-lt"/>
                <a:cs typeface="+mn-lt"/>
              </a:rPr>
              <a:t>IgE</a:t>
            </a:r>
            <a:r>
              <a:rPr lang="en-US" dirty="0">
                <a:ea typeface="+mn-lt"/>
                <a:cs typeface="+mn-lt"/>
              </a:rPr>
              <a:t> and in parasitic infections.</a:t>
            </a:r>
          </a:p>
          <a:p>
            <a:pPr marL="0" indent="0">
              <a:buNone/>
            </a:pPr>
            <a:r>
              <a:rPr lang="en-US" b="1" dirty="0">
                <a:ea typeface="+mn-lt"/>
                <a:cs typeface="+mn-lt"/>
              </a:rPr>
              <a:t>2- Mast cells</a:t>
            </a:r>
            <a:r>
              <a:rPr lang="en-US" dirty="0">
                <a:ea typeface="+mn-lt"/>
                <a:cs typeface="+mn-lt"/>
              </a:rPr>
              <a:t>: in acute and chronic inflammatory reactions. 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Ex. allergic reactions to foods, insect venom, or drugs, sometimes with catastrophic results (e.g., anaphylactic shock).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C0C2B8D-AFB7-C409-797C-40D164BBE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0" y="4001294"/>
            <a:ext cx="2952750" cy="2809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25836BF-C738-B158-87C0-98EB13D6A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688" y="4001293"/>
            <a:ext cx="3800475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9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37EB591-CBD1-5829-B53B-3B1816AFB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3- Neutrophils: acute on chronic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many forms of chronic inflammation, lasting for months, continue to show large numbers of neutrophils.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Ex. Chronic bacterial infection of bone (osteomyelitis).</a:t>
            </a:r>
          </a:p>
        </p:txBody>
      </p:sp>
    </p:spTree>
    <p:extLst>
      <p:ext uri="{BB962C8B-B14F-4D97-AF65-F5344CB8AC3E}">
        <p14:creationId xmlns:p14="http://schemas.microsoft.com/office/powerpoint/2010/main" val="3936889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5042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B8540D-BD4E-A39A-D892-209017627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Granulomatous Inflammation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23395B5-94D2-52BE-111D-B9BC5CBF6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Collections of activated macrophages (epithelioid),  T lymphocytes, +/- central necrosis. </a:t>
            </a:r>
          </a:p>
          <a:p>
            <a:r>
              <a:rPr lang="en-US" dirty="0">
                <a:ea typeface="+mn-lt"/>
                <a:cs typeface="+mn-lt"/>
              </a:rPr>
              <a:t>Activated macrophages may fuse: called multinucleate giant cells.</a:t>
            </a:r>
          </a:p>
          <a:p>
            <a:r>
              <a:rPr lang="en-US" dirty="0">
                <a:ea typeface="+mn-lt"/>
                <a:cs typeface="+mn-lt"/>
              </a:rPr>
              <a:t>Two types of granulomas, which differ in their pathogenesis: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1- Immune granulomas: inducing a persistent T cell–mediated immune response.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2- Foreign body granulomas: in the absence of T cell– mediated immune responses.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29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17A4E541-C35E-D11D-9B28-572E26EC0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Granulomas:</a:t>
            </a:r>
          </a:p>
        </p:txBody>
      </p:sp>
      <p:pic>
        <p:nvPicPr>
          <p:cNvPr id="4" name="Content Placeholder 3" descr="A close-up of a pink and black cell&#10;&#10;Description automatically generated">
            <a:extLst>
              <a:ext uri="{FF2B5EF4-FFF2-40B4-BE49-F238E27FC236}">
                <a16:creationId xmlns="" xmlns:a16="http://schemas.microsoft.com/office/drawing/2014/main" id="{B185ECFF-66C5-532B-B93F-DFF7D108BF0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1" y="1825625"/>
            <a:ext cx="5181600" cy="4035529"/>
          </a:xfrm>
        </p:spPr>
      </p:pic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74C082A4-E8A4-AA5F-4B69-03FB32CDB0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ea typeface="+mn-lt"/>
                <a:cs typeface="+mn-lt"/>
              </a:rPr>
              <a:t>Pink granular cytoplasm with indistinct cell boundaries and are called epithelioid cells. </a:t>
            </a:r>
          </a:p>
          <a:p>
            <a:r>
              <a:rPr lang="en-US" dirty="0">
                <a:ea typeface="+mn-lt"/>
                <a:cs typeface="+mn-lt"/>
              </a:rPr>
              <a:t>A collar of lymphocytes surrounds the aggregates of epithelioid macrophages.</a:t>
            </a:r>
          </a:p>
          <a:p>
            <a:r>
              <a:rPr lang="en-US" dirty="0">
                <a:ea typeface="+mn-lt"/>
                <a:cs typeface="+mn-lt"/>
              </a:rPr>
              <a:t>Multinucleated giant cells 40 to 50 µm in diameter.</a:t>
            </a:r>
          </a:p>
        </p:txBody>
      </p:sp>
    </p:spTree>
    <p:extLst>
      <p:ext uri="{BB962C8B-B14F-4D97-AF65-F5344CB8AC3E}">
        <p14:creationId xmlns:p14="http://schemas.microsoft.com/office/powerpoint/2010/main" val="73650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8C413F99-12ED-3C9D-CA4C-331E941EA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+mn-lt"/>
                <a:cs typeface="+mn-lt"/>
              </a:rPr>
              <a:t>Caseous necrosis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3E6C6ED4-13C6-0F8D-9869-04D70F2D53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Non-caseating granulomas</a:t>
            </a:r>
          </a:p>
        </p:txBody>
      </p:sp>
      <p:pic>
        <p:nvPicPr>
          <p:cNvPr id="7" name="Content Placeholder 6" descr="A close-up of a purple and white cell&#10;&#10;Description automatically generated">
            <a:extLst>
              <a:ext uri="{FF2B5EF4-FFF2-40B4-BE49-F238E27FC236}">
                <a16:creationId xmlns="" xmlns:a16="http://schemas.microsoft.com/office/drawing/2014/main" id="{17CC2C3B-8665-F074-DB29-1C73BECCD1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2524985"/>
            <a:ext cx="5010006" cy="3644765"/>
          </a:xfrm>
        </p:spPr>
      </p:pic>
      <p:pic>
        <p:nvPicPr>
          <p:cNvPr id="14" name="Content Placeholder 13" descr="A close-up of a cell&#10;&#10;Description automatically generated">
            <a:extLst>
              <a:ext uri="{FF2B5EF4-FFF2-40B4-BE49-F238E27FC236}">
                <a16:creationId xmlns="" xmlns:a16="http://schemas.microsoft.com/office/drawing/2014/main" id="{7DCEEAAE-B033-0E40-6319-FCD73BB9E33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19" y="2524986"/>
            <a:ext cx="5508770" cy="3644764"/>
          </a:xfrm>
        </p:spPr>
      </p:pic>
    </p:spTree>
    <p:extLst>
      <p:ext uri="{BB962C8B-B14F-4D97-AF65-F5344CB8AC3E}">
        <p14:creationId xmlns:p14="http://schemas.microsoft.com/office/powerpoint/2010/main" val="11326492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table with a list of diseases&#10;&#10;Description automatically generated">
            <a:extLst>
              <a:ext uri="{FF2B5EF4-FFF2-40B4-BE49-F238E27FC236}">
                <a16:creationId xmlns="" xmlns:a16="http://schemas.microsoft.com/office/drawing/2014/main" id="{957335D6-A277-CB56-0982-9EF9E3359C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4"/>
            <a:ext cx="10515600" cy="6127751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6794148" y="1590374"/>
              <a:ext cx="1069920" cy="327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86588" y="1582094"/>
                <a:ext cx="107964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/>
              <p14:cNvContentPartPr/>
              <p14:nvPr/>
            </p14:nvContentPartPr>
            <p14:xfrm>
              <a:off x="6750588" y="3310094"/>
              <a:ext cx="400320" cy="108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41228" y="3296774"/>
                <a:ext cx="42372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/>
              <p14:cNvContentPartPr/>
              <p14:nvPr/>
            </p14:nvContentPartPr>
            <p14:xfrm>
              <a:off x="8915988" y="2874134"/>
              <a:ext cx="1868760" cy="72828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09868" y="2871614"/>
                <a:ext cx="1877760" cy="74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/>
              <p14:cNvContentPartPr/>
              <p14:nvPr/>
            </p14:nvContentPartPr>
            <p14:xfrm>
              <a:off x="6799548" y="5251934"/>
              <a:ext cx="1495080" cy="2700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93788" y="5241134"/>
                <a:ext cx="150444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/>
              <p14:cNvContentPartPr/>
              <p14:nvPr/>
            </p14:nvContentPartPr>
            <p14:xfrm>
              <a:off x="7547988" y="5670614"/>
              <a:ext cx="1504800" cy="2628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545828" y="5663774"/>
                <a:ext cx="1510560" cy="4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0436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8321628" y="2756774"/>
              <a:ext cx="2876040" cy="285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14428" y="2751014"/>
                <a:ext cx="2886120" cy="29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159014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779F12-35B4-A6AC-5A4D-9EEA42A17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lt"/>
                <a:cs typeface="+mn-lt"/>
              </a:rPr>
              <a:t>The acute-phase response: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9B67BDE-0C1F-52E3-9160-6796090C9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Fever: elevation of body temperature by pyrogens. </a:t>
            </a:r>
          </a:p>
          <a:p>
            <a:r>
              <a:rPr lang="en-US" dirty="0">
                <a:ea typeface="+mn-lt"/>
                <a:cs typeface="+mn-lt"/>
              </a:rPr>
              <a:t>Bacterial products, such as LPS (called exogenous pyrogens), stimulate leukocytes to release cytokines such as IL-1 and TNF (called endogenous pyrogens) that increase the enzymes (cyclooxygenases) that convert </a:t>
            </a:r>
            <a:r>
              <a:rPr lang="en-US" dirty="0" err="1">
                <a:ea typeface="+mn-lt"/>
                <a:cs typeface="+mn-lt"/>
              </a:rPr>
              <a:t>arachadonic</a:t>
            </a:r>
            <a:r>
              <a:rPr lang="en-US" dirty="0">
                <a:ea typeface="+mn-lt"/>
                <a:cs typeface="+mn-lt"/>
              </a:rPr>
              <a:t> acid into prostaglandins. </a:t>
            </a:r>
          </a:p>
          <a:p>
            <a:r>
              <a:rPr lang="en-US" dirty="0">
                <a:ea typeface="+mn-lt"/>
                <a:cs typeface="+mn-lt"/>
              </a:rPr>
              <a:t>In the hypothalamus, the prostaglandins, especially PGE2, stimulate the production of neurotransmitters that reset the temperature set point at a higher level.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9737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8D27FE-E30B-4DE2-1374-33660D5AA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lt"/>
                <a:cs typeface="+mn-lt"/>
              </a:rPr>
              <a:t>Acute-phase proteins: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2264C78-6EDB-7F9F-0A1A-E3CF7EF2C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ea typeface="+mn-lt"/>
                <a:cs typeface="+mn-lt"/>
              </a:rPr>
              <a:t>Plasma proteins, mostly synthesized in the liver. </a:t>
            </a:r>
          </a:p>
          <a:p>
            <a:r>
              <a:rPr lang="en-US" dirty="0">
                <a:ea typeface="+mn-lt"/>
                <a:cs typeface="+mn-lt"/>
              </a:rPr>
              <a:t>C-reactive protein (CRP), fibrinogen, and serum amyloid A (SAA) protein.</a:t>
            </a:r>
          </a:p>
          <a:p>
            <a:r>
              <a:rPr lang="en-US" dirty="0">
                <a:ea typeface="+mn-lt"/>
                <a:cs typeface="+mn-lt"/>
              </a:rPr>
              <a:t>CRP and SAA, bind to microbial cell walls, and they may act as </a:t>
            </a:r>
            <a:r>
              <a:rPr lang="en-US" dirty="0" err="1">
                <a:ea typeface="+mn-lt"/>
                <a:cs typeface="+mn-lt"/>
              </a:rPr>
              <a:t>opsonins</a:t>
            </a:r>
            <a:r>
              <a:rPr lang="en-US" dirty="0">
                <a:ea typeface="+mn-lt"/>
                <a:cs typeface="+mn-lt"/>
              </a:rPr>
              <a:t> and fix complement.</a:t>
            </a:r>
          </a:p>
          <a:p>
            <a:r>
              <a:rPr lang="en-US" dirty="0">
                <a:ea typeface="+mn-lt"/>
                <a:cs typeface="+mn-lt"/>
              </a:rPr>
              <a:t>Fibrinogen binds to red cells and causes them to form stacks (rouleaux) and shows high ESR test. </a:t>
            </a:r>
          </a:p>
          <a:p>
            <a:r>
              <a:rPr lang="en-US" dirty="0">
                <a:ea typeface="+mn-lt"/>
                <a:cs typeface="+mn-lt"/>
              </a:rPr>
              <a:t>Prolonged production of these proteins (especially SAA): cause secondary amyloidosis.</a:t>
            </a:r>
          </a:p>
          <a:p>
            <a:r>
              <a:rPr lang="en-US" dirty="0">
                <a:ea typeface="+mn-lt"/>
                <a:cs typeface="+mn-lt"/>
              </a:rPr>
              <a:t>iron-regulating peptide hepcidin: responsible for the anemia.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176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E2DA9D-7AB5-B2C6-8571-1B42A696B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lt"/>
                <a:cs typeface="+mn-lt"/>
              </a:rPr>
              <a:t>Leukocytosis: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AFE11BE-ACFB-9AFF-96E9-D8025852E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Elevated WBCs. </a:t>
            </a:r>
          </a:p>
          <a:p>
            <a:r>
              <a:rPr lang="en-US" dirty="0">
                <a:ea typeface="+mn-lt"/>
                <a:cs typeface="+mn-lt"/>
              </a:rPr>
              <a:t>Leukemoid reactions. </a:t>
            </a:r>
          </a:p>
          <a:p>
            <a:r>
              <a:rPr lang="en-US" dirty="0">
                <a:ea typeface="+mn-lt"/>
                <a:cs typeface="+mn-lt"/>
              </a:rPr>
              <a:t>Due to accelerated release of cells from the bone marrow and associated with a rise in the number of more immature neutrophils in the blood (shift to the left).</a:t>
            </a:r>
          </a:p>
          <a:p>
            <a:r>
              <a:rPr lang="en-US" dirty="0">
                <a:ea typeface="+mn-lt"/>
                <a:cs typeface="+mn-lt"/>
              </a:rPr>
              <a:t>Most bacterial infections: neutrophilia. </a:t>
            </a:r>
          </a:p>
          <a:p>
            <a:r>
              <a:rPr lang="en-US" dirty="0">
                <a:ea typeface="+mn-lt"/>
                <a:cs typeface="+mn-lt"/>
              </a:rPr>
              <a:t>Viral infections: lymphocytosis. </a:t>
            </a:r>
          </a:p>
          <a:p>
            <a:r>
              <a:rPr lang="en-US" dirty="0">
                <a:ea typeface="+mn-lt"/>
                <a:cs typeface="+mn-lt"/>
              </a:rPr>
              <a:t>Allergies and parasitic infestations: eosinophilia.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7FA8328-7E4C-1E03-71A8-A9B44DF0F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0" y="0"/>
            <a:ext cx="47625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314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175306-2641-5ABA-63E2-C1E4A093F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lt"/>
                <a:cs typeface="+mn-lt"/>
              </a:rPr>
              <a:t>Other manifestations of the acute-phase response: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9FD2739-F877-900A-3C99-3496DEE0E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>
                <a:ea typeface="+mn-lt"/>
                <a:cs typeface="+mn-lt"/>
              </a:rPr>
              <a:t>Increased heart rate and blood pressure; decreased sweating; rigors (shivering), chills (search for warmth), anorexia, somnolence, and malaise.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ea typeface="+mn-lt"/>
                <a:cs typeface="+mn-lt"/>
              </a:rPr>
              <a:t>Sepsis: the large amounts of bacteria and their products in the blood stimulate the production of enormous quantities of several cytokines, notably TNF and IL-1. High blood levels of cytokines cause widespread clinical and pathologic abnormalities such as </a:t>
            </a:r>
            <a:r>
              <a:rPr lang="en-US" dirty="0">
                <a:solidFill>
                  <a:srgbClr val="FF0000"/>
                </a:solidFill>
                <a:ea typeface="+mn-lt"/>
                <a:cs typeface="+mn-lt"/>
              </a:rPr>
              <a:t>disseminated intravascular coagulation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>
                <a:solidFill>
                  <a:srgbClr val="FF0000"/>
                </a:solidFill>
                <a:ea typeface="+mn-lt"/>
                <a:cs typeface="+mn-lt"/>
              </a:rPr>
              <a:t>hypotensive shock</a:t>
            </a:r>
            <a:r>
              <a:rPr lang="en-US" dirty="0">
                <a:ea typeface="+mn-lt"/>
                <a:cs typeface="+mn-lt"/>
              </a:rPr>
              <a:t>, and </a:t>
            </a:r>
            <a:r>
              <a:rPr lang="en-US" dirty="0">
                <a:solidFill>
                  <a:srgbClr val="FF0000"/>
                </a:solidFill>
                <a:ea typeface="+mn-lt"/>
                <a:cs typeface="+mn-lt"/>
              </a:rPr>
              <a:t>metabolic disturbances </a:t>
            </a:r>
            <a:r>
              <a:rPr lang="en-US" dirty="0">
                <a:ea typeface="+mn-lt"/>
                <a:cs typeface="+mn-lt"/>
              </a:rPr>
              <a:t>including insulin resistance and hyperglycemia= </a:t>
            </a:r>
            <a:r>
              <a:rPr lang="en-US" b="1" dirty="0">
                <a:ea typeface="+mn-lt"/>
                <a:cs typeface="+mn-lt"/>
              </a:rPr>
              <a:t>septic shock.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ea typeface="+mn-lt"/>
                <a:cs typeface="+mn-lt"/>
              </a:rPr>
              <a:t>Systemic inflammatory response syndrome (SIRS): a complication of noninfectious disorders, such as severe burns, trauma, pancreatitis, and other serious conditions.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839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518d6fd-6ea3-44bc-9750-415c51045db7">
      <Terms xmlns="http://schemas.microsoft.com/office/infopath/2007/PartnerControls"/>
    </lcf76f155ced4ddcb4097134ff3c332f>
    <TaxCatchAll xmlns="1a8e2836-c18f-49f9-9fea-5e19d0e9314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ACE1916BD6674A85E13C28D79547B3" ma:contentTypeVersion="12" ma:contentTypeDescription="Create a new document." ma:contentTypeScope="" ma:versionID="9a13f641dd7f438417116cb9963ed1c6">
  <xsd:schema xmlns:xsd="http://www.w3.org/2001/XMLSchema" xmlns:xs="http://www.w3.org/2001/XMLSchema" xmlns:p="http://schemas.microsoft.com/office/2006/metadata/properties" xmlns:ns2="6518d6fd-6ea3-44bc-9750-415c51045db7" xmlns:ns3="1a8e2836-c18f-49f9-9fea-5e19d0e9314f" targetNamespace="http://schemas.microsoft.com/office/2006/metadata/properties" ma:root="true" ma:fieldsID="860ba35f3ac7c3d80aead7b54e335c3f" ns2:_="" ns3:_="">
    <xsd:import namespace="6518d6fd-6ea3-44bc-9750-415c51045db7"/>
    <xsd:import namespace="1a8e2836-c18f-49f9-9fea-5e19d0e931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8d6fd-6ea3-44bc-9750-415c51045d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1946a75-722c-4855-9c1b-5ba14d7574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8e2836-c18f-49f9-9fea-5e19d0e931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dcb3ef7-47ec-41fe-8450-502626ca8cf2}" ma:internalName="TaxCatchAll" ma:showField="CatchAllData" ma:web="1a8e2836-c18f-49f9-9fea-5e19d0e931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3E5C41-13A9-45F2-B0B5-2E3AEBB178E6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1a8e2836-c18f-49f9-9fea-5e19d0e9314f"/>
    <ds:schemaRef ds:uri="http://purl.org/dc/dcmitype/"/>
    <ds:schemaRef ds:uri="http://www.w3.org/XML/1998/namespace"/>
    <ds:schemaRef ds:uri="http://purl.org/dc/elements/1.1/"/>
    <ds:schemaRef ds:uri="http://schemas.microsoft.com/office/infopath/2007/PartnerControls"/>
    <ds:schemaRef ds:uri="6518d6fd-6ea3-44bc-9750-415c51045db7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801AC8C-14CB-4DB0-A2A0-4FAAC6F8C6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18d6fd-6ea3-44bc-9750-415c51045db7"/>
    <ds:schemaRef ds:uri="1a8e2836-c18f-49f9-9fea-5e19d0e931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5093CF-CACD-455E-93E6-415EBC8691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1073</Words>
  <Application>Microsoft Office PowerPoint</Application>
  <PresentationFormat>Widescreen</PresentationFormat>
  <Paragraphs>86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Introduction To Pathology</vt:lpstr>
      <vt:lpstr>PowerPoint Presentation</vt:lpstr>
      <vt:lpstr>CHRONIC INFLAMMATION</vt:lpstr>
      <vt:lpstr>PowerPoint Presentation</vt:lpstr>
      <vt:lpstr>Causes of Chronic Inflammation</vt:lpstr>
      <vt:lpstr>Morphologic Features</vt:lpstr>
      <vt:lpstr>PowerPoint Presentation</vt:lpstr>
      <vt:lpstr>PowerPoint Presentation</vt:lpstr>
      <vt:lpstr>Cells and Mediators of Chronic Inflammation</vt:lpstr>
      <vt:lpstr>PowerPoint Presentation</vt:lpstr>
      <vt:lpstr>PowerPoint Presentation</vt:lpstr>
      <vt:lpstr>PowerPoint Presentation</vt:lpstr>
      <vt:lpstr>PowerPoint Presentation</vt:lpstr>
      <vt:lpstr>Macrophage Activation</vt:lpstr>
      <vt:lpstr>PowerPoint Presentation</vt:lpstr>
      <vt:lpstr>Other functions of Macrophages:</vt:lpstr>
      <vt:lpstr>Role of Lymphocytes</vt:lpstr>
      <vt:lpstr>PowerPoint Presentation</vt:lpstr>
      <vt:lpstr>PowerPoint Presentation</vt:lpstr>
      <vt:lpstr>Other Cells in Chronic Inflammation</vt:lpstr>
      <vt:lpstr>PowerPoint Presentation</vt:lpstr>
      <vt:lpstr>PowerPoint Presentation</vt:lpstr>
      <vt:lpstr>Granulomatous Inflammation</vt:lpstr>
      <vt:lpstr>Granulomas:</vt:lpstr>
      <vt:lpstr>PowerPoint Presentation</vt:lpstr>
      <vt:lpstr>PowerPoint Presentation</vt:lpstr>
      <vt:lpstr>PowerPoint Presentation</vt:lpstr>
      <vt:lpstr>The acute-phase response:</vt:lpstr>
      <vt:lpstr>Acute-phase proteins:</vt:lpstr>
      <vt:lpstr>Leukocytosis:</vt:lpstr>
      <vt:lpstr>Other manifestations of the acute-phase response: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Raya  Marji</dc:creator>
  <cp:lastModifiedBy>Microsoft account</cp:lastModifiedBy>
  <cp:revision>11</cp:revision>
  <dcterms:created xsi:type="dcterms:W3CDTF">2023-11-01T06:36:55Z</dcterms:created>
  <dcterms:modified xsi:type="dcterms:W3CDTF">2023-11-15T12:24:22Z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0x010100AFACE1916BD6674A85E13C28D79547B3</vt:lpwstr>
  </property>
</Properties>
</file>