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3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7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9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1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3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7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5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1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8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BA71-185F-4572-9463-882E16879D63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EA15C-3F2A-43BC-B825-5DF530F8C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53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4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511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777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958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95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67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28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337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180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087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3850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9068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147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5844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26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415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7440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09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39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232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</dc:creator>
  <cp:lastModifiedBy>asem</cp:lastModifiedBy>
  <cp:revision>1</cp:revision>
  <dcterms:created xsi:type="dcterms:W3CDTF">2021-10-26T15:01:11Z</dcterms:created>
  <dcterms:modified xsi:type="dcterms:W3CDTF">2021-10-26T15:01:30Z</dcterms:modified>
</cp:coreProperties>
</file>