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430" r:id="rId5"/>
    <p:sldId id="431" r:id="rId6"/>
    <p:sldId id="432" r:id="rId7"/>
    <p:sldId id="433" r:id="rId8"/>
    <p:sldId id="434" r:id="rId9"/>
    <p:sldId id="335" r:id="rId10"/>
    <p:sldId id="336" r:id="rId11"/>
    <p:sldId id="337" r:id="rId12"/>
    <p:sldId id="338" r:id="rId13"/>
    <p:sldId id="435" r:id="rId14"/>
    <p:sldId id="339" r:id="rId15"/>
    <p:sldId id="341" r:id="rId16"/>
    <p:sldId id="345" r:id="rId17"/>
    <p:sldId id="346" r:id="rId18"/>
    <p:sldId id="347" r:id="rId19"/>
    <p:sldId id="348" r:id="rId20"/>
    <p:sldId id="349" r:id="rId21"/>
    <p:sldId id="350" r:id="rId22"/>
    <p:sldId id="351" r:id="rId23"/>
    <p:sldId id="354" r:id="rId24"/>
    <p:sldId id="352" r:id="rId25"/>
    <p:sldId id="353" r:id="rId26"/>
    <p:sldId id="355" r:id="rId27"/>
    <p:sldId id="356" r:id="rId28"/>
    <p:sldId id="35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8" Type="http://schemas.openxmlformats.org/officeDocument/2006/relationships/slide" Target="slides/slide4.xml"/></Relationships>
</file>

<file path=ppt/ink/ink1.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2-11-10T10:46:40.121"/>
    </inkml:context>
    <inkml:brush xml:id="br0">
      <inkml:brushProperty name="width" value="0.04667" units="cm"/>
      <inkml:brushProperty name="height" value="0.04667" units="cm"/>
      <inkml:brushProperty name="fitToCurve" value="1"/>
    </inkml:brush>
  </inkml:definitions>
  <inkml:trace contextRef="#ctx0" brushRef="#br0">1041 668 12 0,'-2'-3'15'0,"-3"3"12"15,5-6 2-15,-5 1-5 0,5-1-5 0,7 0-2 16,-9-2-4-16,2 5 1 0,-5-4 2 0,-2 2-1 16,1 5 4-16,3-3 2 0,0-5 0 0,3 4 0 15,0-3 3-15,0 0-2 0,6 3 3 0,-9-2-3 16,-5 1 1-16,1-6-8 0,2 7 0 0,-4-6 0 16,-1-7-8-16,-5 2 0 0,6 9-3 0,0-4-4 15,-9-5 2-15,-1 2 0 0,2 6 0 0,-4-5 1 16,-1 2-1-16,-9-4-6 0,10-3 4 15,-4 7 0-15,7-9 3 0,-2 8-6 0,-2-8 3 16,-2 5 0-16,0 3 0 0,2-9 2 0,2 2-2 16,-3 1-3-16,3 0 6 0,-5 6-3 0,-9 0 0 15,5-3 0-15,-1 3 0 0,5 1 0 0,1 6 0 16,-6-9 0-16,6 4 1 0,4 1-1 0,0 8-2 16,-4-5 2-16,-1 5 0 0,7 0 0 0,5 0 0 15,1-2 0-15,-5-2-2 0,1 4 2 0,5-13 1 16,6 6 1-16,-1-4-4 0,-2 11 2 0,2 0 0 15,3 3 3-15,-4 1-2 0,-1-4-3 0,8-8-1 16,-1 2 0-16,-2 6 1 0,0-5 0 0,3-1-2 16,13 12 1-16,-13-1-9 0,2 1 3 0,10-6-2 15,-2-4 7-15,-13 4-2 0,8-6-1 0,5-8 2 16,-3 4-1-16,5-4 6 0,-6 14-2 0,2 0-2 16,-2-11 5-16,-2-2-1 0,8 11 0 0,-7-9 3 15,-1 11-5-15,-4-5 2 0,11-6-2 0,-4 0 5 16,-14 5-3-16,7-1 0 0,4 10 2 0,-11-6-2 15,5 3 3-15,-1 3-3 0,0 1 5 16,3 7 0-16,6-4-7 0,-6-4 2 0,-6-2 0 16,6 5 0-16,0-10 0 0,0 4 1 0,-1-6-1 15,-2-1 2-15,7 7 0 0,-4 2 0 0,-7 3-5 16,1-5 3-16,-5 13 2 0,11-5-2 0,-7-5 3 16,-10 1-5-16,2 0 2 0,2 5 0 0,3-3 0 15,1 1-2-15,-6-2 2 0,0-5-2 0,-3 0 2 16,0 0 2-16,5 7-1 0,-1-4-1 0,2 0 0 15,6-9 2-15,-4 13-4 0,8-8 4 0,-4 6 1 16,6 1-5-16,-4 0 3 0,4 1 0 0,-3-3-1 16,-2-3 0-16,1 2-3 0,4 4 5 15,4-11-2-15,4 5 3 0,-5 9-1 0,4-5 0 16,-2 4 4-16,4-5-3 0,1 1 0 0,4 3-3 16,1 3 2-16,-3-4 1 0,2 0-3 0,3 3 0 15,-13 1 0-15,4-2 0 0,-1-4-5 0,1 2-21 16,-4 6-35-16,-1-7-21 0,-3 1-16 0</inkml:trace>
</inkml:ink>
</file>

<file path=ppt/ink/ink2.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2-11-10T10:46:41.834"/>
    </inkml:context>
    <inkml:brush xml:id="br0">
      <inkml:brushProperty name="width" value="0.04667" units="cm"/>
      <inkml:brushProperty name="height" value="0.04667" units="cm"/>
      <inkml:brushProperty name="fitToCurve" value="1"/>
    </inkml:brush>
  </inkml:definitions>
  <inkml:trace contextRef="#ctx0" brushRef="#br0">13 111 8 0,'5'-1'13'0,"-5"-5"8"0,-2-1 9 0,-1 5-3 16,8 2-5-16,-10 0-4 0,5 2-2 0,-3-2-3 0,6 3-2 15,-3-3-3-15,0 6-2 0,-3-6-2 16,-3 2-2-16,3-2 0 0,3 3 2 0,0 1 0 16,0 7-2-16,5-4 1 0,-5 7-3 0,-5 2 0 15,5-4 0-15,0 3 0 0,0-1 0 0,0 5 1 16,0-8 0-16,0 6-3 0,0-3 2 0,3 0 1 16,-1 5-1-16,-2-4 0 0,0-5 0 0,4 10 0 15,-4-7 0-15,0-6 0 0,-1-4 0 0,1-2 0 16,0-2 0-16,0 1-2 0,0 14 3 0,7-10 0 15,-7 3-1-15,6-7 0 0,-10-7 0 16,11 0-4-16,-7 3 1 0,0-2 3 0,-7 6 0 16,7-4 0-16,7-3 0 0,-2 0 0 15,-10-4 0-15,2-9-2 0,3 4 3 0,0 4 3 16,6-7 2-16,-6 7 0 0,-6 7 1 0,12-9 2 16,-1-7 1-16,-13-1 4 0,4 3-2 0,-4 2 3 15,5 2 1-15,-1-2 0 0,4 5 0 0,0-4-2 16,7 1 2-16,1 7-3 0,-4-4-2 0,-1-1 0 0,14 3-3 15,-10 5-5-15,1-1 0 0,-4 5-3 16,-7-9 1-16,-4 6 3 0,10 1-4 0,7-5 0 16,-1 5-5-16,-5 3 7 0,4-3 0 0,1 3-4 15,4 6 0-15,-11-1 4 0,-2-10-2 0,-2 10 0 16,4 1-4-16,8 1 5 0,-4 1-1 0,2 3 0 16,-2 1 0-16,-5 0 0 0,4-1 0 0,1 0 2 15,-6 0-4-15,5-1 2 0,-5-1 0 0,0-2 0 16,-4 0 0-16,0 3 1 0,-1-2-1 0,-2-2 0 15,-1 0 0-15,-4-5 0 0,5-1 0 0,-5 0 2 16,4 0-2-16,-5 3-2 0,5-3-4 0,1 0-6 16,-3-4-9-16,1-2-6 0,1-1-4 15,4 3-2-15,1-3-4 0,3-3 2 0,-2 3 4 16,2 2 4-16,2-4 0 0,4 1-2 0,-2-3-3 16,1 0 6-16,4 2-15 0</inkml:trace>
  <inkml:trace contextRef="#ctx0" brushRef="#br0" timeOffset="1532.802">271 174 3 0,'2'11'4'15,"5"-8"0"-15,2 13 3 0,-9-4 6 0,3-1 6 16,2-11 3-16,1 3-2 0,-17-3-3 0,-1 4-6 15,12-4-4-15,-4-9 2 0,4 0 0 0,-3 1 0 16,-5 1 2-16,8 3-1 0,0-7-2 0,-4 7-1 16,4-7 1-16,0-3-1 0,4 3-1 0,2-3 0 15,3 1 0-15,-4 4-2 0,-1 0 5 0,10 1-5 16,-1 4-1-16,-5-1 1 0,-4 5-3 0,-4-15 2 16,0 2-1-16,7 12 0 0,-7 1 3 15,8 1-1-15,1 2-2 0,-3-7 2 0,6 4-1 16,-5 4-3-16,-1 4 0 0,2 3 0 0,-1-5 0 15,4-1 0-15,-5 1 0 0,1 0 0 16,5 1 0-16,0-4 0 0,0 7 2 0,-5-5-2 16,4 2-2-16,-2 0 2 0,-2-1-3 0,2-6 3 15,3 0 2-15,-5 0-1 0,-1 0-1 0,-1 0 0 16,-5-6 1-16,0 2-1 0,0 1 1 0,1 3 0 16,7-1-1-16,-4-5 2 0,4 6-4 0,-1-5 5 15,-7-1-3-15,3 1 0 0,-1-1 0 0,-2-1 2 16,0-1-2-16,0 1-2 0,-2-4 5 0,-5 3-3 15,2 0 0-15,-1 1 0 0,0 2-2 0,-4 5-1 16,5 0 0-16,1 0 0 0,-7 5 3 0,-5-5 0 16,12 5 0-16,-11-2 0 0,12 4-2 0,-6 1 0 15,4 3 2-15,-7-7 2 0,2-1-2 0,1 9 0 16,9 9-2-16,7 3 2 0,-10-13 0 0,3 3-4 16,0 1 4-16,0-13 2 0,0 7-4 0,3-2 2 15,-1-3 3-15,5 7-6 0,5-3 5 16,-12-1-2-16,-1 0-2 0,1-1 2 0,45-12 0 15,-29-5-2-15,11 11-1 16,19-26-8-16,-49 15 7 16,15 3-1-16,6-2 5 0,-5-1-4 0,-5 0 2 15,16 4-1-15,-14-7 0 0,-3 4 4 0,-12-1-1 16,3 8 2-16,-8-5 0 0,10-3-2 0,7 0 4 16,-2 11 1-16,-5 0 0 0,-5 0 2 0,-2-3-3 15,2 10-4-15,-2-5 0 0,7-2 0 0,-5-6-3 16,1 6 3-16,11 6 0 0,-1 10 2 15,0-10-4-15,-4 3 2 0,-2 2 0 0,4-1 0 16,4 0 0-16,-13 1 0 0,2-1-2 0,11 2 2 16,-8-6 0-16,0-3-2 0,0 6-1 0,7-5-1 15,0 7 0-15,-4-7 2 0,-3-4-1 0,0 14 3 16,14-10-2-16,-7 3 2 0,5 6 0 0,-12-12-2 16,5-1-1-16,-2-1 1 0,1-5-1 0,4-2 3 15,2-7 0-15,3 6 0 0,-2-2 1 0,-11 5-1 16,-11 0-2-16,10 7 2 0,-5-7 0 0,13-4-5 15,-8-11 0-15,7 15-2 0,1 1 1 0,1-9 1 16,-11 3 1-16,10-2 2 0,1 5-1 0,4-8 3 16,-5 3 0-16,-4 9 0 0,2 11 0 0,-1-7 0 15,1-5 0-15,-5-5-3 0,-2 11 3 16,2 8 0-16,-3 2 1 0,3-16-1 0,0 4-2 16,0 5 2-16,5 0 1 0,-13-4-1 0,7 2 0 15,5 9 1-15,4-5-1 0,-5 3 1 0,-3-8-3 0,-8-1 2 16,17 10 0-16,-9-5 2 0,8-12-2 0,-4 3 0 15,8 4 0-15,-6 6 2 0,0-1 0 0,6-5 0 16,-9-4 2-16,9 4-1 0,3 0 1 0,-11 7-3 16,8-17 0-16,-9 6 0 0,4 4-1 15,-2 2 0-15,-1-9 0 0,-11-2 2 0,11 9-2 16,7 0 0-16,-7-4 0 0,1-9 0 0,-14 3 1 16,6 3-1-16,3 0-2 0,3 3 2 0,-2-7-2 15,-1 8 2-15,6-7-2 0,-13 2 2 16,-4 9-3-16,2 9 3 0,-2-2-3 0,0-8 5 15,-1 0-4-15,3 13 2 0,2-6 0 0,-5 1 0 16,3-1 0-16,-9 6-2 0,11 2 2 0,-2-2-3 16,4 0 0-16,5-5 1 0,8 2-2 0,-4-9 2 15,-7 11 2-15,11 0-2 0,-8-8 2 0,4 2-2 16,8-5-1-16,-6 7 1 0,-5-5-1 0,7-1 0 16,1 0 3-16,-2-2-2 0,-4 3 0 0,6 5 2 15,2-1 0-15,1-10 0 0,-1-8-3 0,6 3 3 16,-2 4-2-16,-6-1 2 0,6 2 0 0,-6 3-2 15,5-10-3-15,3 3 2 0,-2 2 0 0,1-7-3 16,-4 4 1-16,-4-2 1 0,4-6-1 16,-6 10 1-16,-6 1 2 0,8-6 2 0,0 13-3 15,-7-2 3-15,7 4 0 0,-8-1-2 0,3-3 3 16,-6-3 1-16,3 8-2 0,7-3 0 0,-7-2 1 16,-7 3 0-16,-2 3-1 0,1-1 0 0,8 5 0 15,0-6 0-15,3-4 0 0,2 3 0 0,-5 4-2 16,0 0 2-16,-3 1-2 0,-2-2 0 0,1 1 2 15,1-3 0-15,-1-3 0 0,1-1 1 0,1 6-1 16,-4-3 1-16,5 2-1 0,1-5 2 0,0 0 0 16,0 0-1-16,0 0 0 0,4-7 1 0,-4 3 0 15,3 0 1-15,-3 0 1 0,0-3-2 0,2-3 0 16,5 3-2-16,-3-3 2 0,4-1 1 0,-1 4-2 16,5 2-1-16,0-4 0 0,0 1 0 0,0-3 0 15,0 0 2-15,-5 4-2 0,5 2 0 0,-12-2-2 16,6 1 4-16,-6 1-2 0,5 2 0 0,-5 1 0 15,7 2 0-15,-1 2 0 0,-3-2 0 16,-3 8 0-16,0-5 1 0,-3 4-1 0,3-1-2 16,-4 3 3-16,-4 2-1 0,7 0 0 15,-4-1 0-15,2 1-2 0,-4 0 0 0,7 0-2 16,-5 3-4-16,5-8-1 0,5 5-1 0,-5-7 0 16,0-4-3-16,0 1 1 0,0-1 1 0,0 3 2 15,4 0 0-15,4 0 1 0,-1-3 0 0,2 2 0 16,-1-2-3-16,2 0 7 0</inkml:trace>
  <inkml:trace contextRef="#ctx0" brushRef="#br0" timeOffset="2108.5021">1356 42 21 0,'-3'-4'30'0,"-2"4"-1"15,5 0-12-15,-4 5-5 0,1-3-5 0,3-2-3 16,4 0 4-16,-1 0-5 0,6 3 0 0,-2-2-3 16,-1-1 2-16,-4 0-2 0,5 0 0 15,2-1 0-15,5 1 2 0,-8 0-4 0,9 0-3 16,-3 1-6-16,7-1-9 0,-3 0-8 0,-1-1-3 16</inkml:trace>
  <inkml:trace contextRef="#ctx0" brushRef="#br0" timeOffset="1782.958">1423-26 7 0,'12'-15'8'0,"-2"-4"4"16,2 2 6-16,-6 10 3 0,4-3-1 15,-5 5-7-15,-14 2-7 0,13-5-2 0,1 8-4 16,-2 11 2-16,-8-11 0 0,-8 5-2 0,1 2 2 15,6 7-2-15,0 0 2 0,-3 10-2 0,6-17 0 16,-4 8 0-16,10 9 0 0,-11-8 0 0,1 6 2 16,2-2-2-16,5 0-2 0,-4-8 2 0,-11 2 0 15,7-3 0-15,4 9 0 0,2-9 0 0,-4-1 1 16,5-3-1-16,1-2 0 0,0 1 0 0,0-1 0 16,4-1 0-16,-1 1 0 0,3-5 0 0,2 0-2 15,2 2-1-15,4 1-2 0,-7-6-7 0,8-1-7 16,0 1-5-16,-6-1-24 0</inkml:trace>
  <inkml:trace contextRef="#ctx0" brushRef="#br0" timeOffset="2277.9582">1699 38 39 0,'3'0'62'0,"-27"0"-5"16,-12 10-20-16,21-5-18 16,8-3-2-16,-7 2-3 0,8 0-3 0,0 0-2 15,-7 0-4-15,1 3-3 0,7-1 1 0,1 1-3 16,-1-3 0-16,5 1 0 0,2-1 0 0,-2 0 0 15,6 3 0-15,-2 4-2 0,5-8 3 0,-6 7-1 16,2-3-2-16,2 0 2 0,1-3 0 16,1 3 0-16,-2 0 1 0,-2 0-3 0,-5-3 2 15,4 0 0-15,-1 3 0 0,1 1-2 0,4-4-1 16,-10 0 0-16,2-1 5 0,-6 1-2 0,6-4-3 16,-11 7-7-16,-3-3-1 0,7-1-1 0,-5-3-2 15,4 4-7-15,-7-3-9 0,0-1-7 0,3 0-7 16,-5-1-35-16</inkml:trace>
  <inkml:trace contextRef="#ctx0" brushRef="#br0" timeOffset="2832.676">2094-26 5 0,'4'0'3'0,"-1"-4"3"0,5-1 5 0,1 1 10 16,-5 4 7-16,7-2-4 0,0 1-7 0,-2-6-2 16,-4 3 1-16,2-3-3 0,4 1 5 0,-2-5 1 15,-2 5 1-15,4 1-2 0,-5-6 1 0,1-3-4 16,5 4-3-16,-8-1-6 0,4 0-1 16,-2 0 2-16,-5 2-3 0,4-1 2 0,-5-6-3 0,6-2-1 15,-6 2 2-15,0 1-4 0,-3 0 0 0,3 1-2 16,0 1 4-16,0 6-2 0,0-4 0 0,-3 7 0 15,-2 4-6-15,5-1 2 0,-4-1 1 0,-4 2 1 16,4 0 0-16,-4 3 3 0,0 8-5 0,0 3 4 16,-2 3-2-16,-2 2-3 0,4 1 1 15,2 1-4-15,-7 7 2 0,1 1-2 0,0-1 3 16,6 5-1-16,-7-1 3 0,4 1-1 0,1-3-1 16,-7 2-1-16,2-4 0 0,-2 2-1 0,3-5-5 15,8 6 2-15,-1-9 0 0,2 0-3 0,0-4-1 16,6 0-1-16,-3-1 0 0,-4-6-2 0,-1-4-5 15,5 0-2-15,-10-3-2 0,8-1-17 0</inkml:trace>
  <inkml:trace contextRef="#ctx0" brushRef="#br0" timeOffset="3623.2926">2000 71 7 0,'0'-12'9'16,"12"1"3"-16,-8 1 5 0,-4 4 5 0,12-1 1 15,-4 2-6-15,-1-1-6 0,5-2-4 0,0 5-1 16,4 0 0-16,-1 3-3 0,0 0 2 0,0 0-3 16,-3 0 0-16,-3 0 0 0,7 0-1 0,-4 2 0 15,3-2 2-15,-4 0-1 0,-2 4-1 0,0 1 3 16,-2-2-1-16,-3 0-1 0,2 5 1 0,-4-6-1 16,-2 6 0-16,-8-1 3 0,8-1 0 0,0 1-2 15,-9-3 1-15,5 4-4 0,-3 0 3 0,-1 1-3 16,4 0 0-16,-1-2 0 0,-1-3 0 15,2 3 2-15,2 3-2 0,-1-5 0 0,3 2 0 16,0-1 2-16,0-5 0 0,0 5-4 0,3-1 4 16,-3 1 2-16,6-2-1 0,5-1 3 0,-2 0 2 15,-2-3-2-15,0 0 2 0,1 0 0 0,-1-4-3 16,1 2-2-16,1-6-3 0,3 5 0 0,-2-7 2 16,2 6 2-16,-6-3-1 0,2 4-1 0,-1-2 1 15,-3 1-1-15,2-3 1 0,-9 3 1 0,3-2-2 16,0-1 0-16,5-2 1 0,-5 3-3 0,-8-1 0 15,7-1 0-15,-5 4 0 0,-3-2 0 0,6-2 0 16,-6 1 0-16,-3 4-7 0,5-5 5 0,-5 6-4 16,4 2-3-16,4-4-2 0,1 4-1 0,-2 0-1 15,5-1-2-15,0 1-1 0,0-3-1 0,0-1-1 16,5 2 3-16,7-3-2 0,-5 1 3 0,-2 2-1 16,-2 2 1-16,4-4 3 0,1 4 2 0,1 0 2 15,3 0 1-15,-2 0-1 0,2 4-3 0,-3-4 2 16,-5 6 1-16,4-1-4 0,-1-2 9 15,-2 4 1-15,1-3 1 0,0 3 0 0,-3 3-1 16,1-3 2-16,1 3-2 0,-5 0 2 0,7-1-2 16,0 2 1-16,-2 0 1 0,1-3-1 0,-5-1 0 15,7-1 1-15,-4 2 0 0,1-1 2 0,-2-3 2 16,1 2 5-16,2-2 4 0,-6-3 5 0,0 1 3 16,0 2-3-16,0 0-5 0,0-4 0 0,-6 0-5 15,5 0 2-15,-5 0 1 0,6 0 3 0,3-4 2 16,-3-2 3-16,0 6 3 0,0-1 0 0,0-6-2 15,3-3 4-15,1 3 2 0,-1 0-1 0,-1-4-10 16,2-2-8-16,-1 4-1 0,-3 1-5 0,5-1-2 16,-1-1 2-16,4-1-2 0,-1 1 0 0,3-1 0 15,-4 5-3-15,2-1-7 0,-1 2-3 0,1-1-8 16,1 3 0-16,-2 3-11 0,4 0-1 0,-4-4-6 16,-1 1 2-16,0 3-2 0,-4 0 2 0,2 0 1 15,-4 0-23-15</inkml:trace>
  <inkml:trace contextRef="#ctx0" brushRef="#br0" timeOffset="4634.5792">2625 74 7 0,'3'8'11'0,"-3"-4"12"15,4 5 7-15,8 6 13 16,-7-6-34-16,-5 1 2 16,3-7-7-16,-3-2-4 0,-5 6 5 15,2-1-1-15,-4-1 3 0,5-3-5 16,-1-2-1-16,3 0 3 0,0 0-2 0,0-2 5 15,0-2 1-15,-1 4 4 0,1 0-3 0,0 0-1 16,0-1 0-16,1-5-2 0,-1 2 1 0,5-3 0 16,2 4 2-16,-7-4-2 0,3-2 1 0,2 3-1 15,-1-3 0-15,2-2-2 0,6 1-2 0,-6-1-3 16,1 1 1-16,-2 0-1 0,1 5 0 0,-2-6-2 16,1 4 3-16,2 1-1 0,-2 3 0 0,-1-2 0 15,-1 5 0-15,2 0 0 0,1 0 0 0,-2 0-2 16,0 3 2-16,-4 1-3 0,0 4 0 15,3-2 0-15,2 5 3 0,-5-1-2 0,-3-2 2 16,7 3-4-16,-4 2 0 0,-9-2 4 0,12-5 0 16,-3 5-2-16,-3 0 2 0,12-4 0 0,-6-4 0 15,-3-3-2-15,5 0 4 0,-7-3-2 0,-1 3 0 16,-1 7 0-16,-1 0 5 0,5-7-2 0,-10-4 2 16,9 0 3-16,1-2-1 0,5 1-5 0,-6-6 2 15,5 7-4-15,-4-5 3 0,5 9-5 0,7 3 2 16,-5-8 0-16,-7-6 0 0,0-2 1 0,12 9-1 15,-7-7 0-15,2 4 1 0,17 1-3 0,-12 1-1 16,6 2 3-16,-11-8 0 0,5 1-2 0,-19 10-4 16,2 0 3-16,5-3-3 0,-7 3-1 0,4 6 3 15,10-3 0-15,2 2-1 0,2 5-4 0,8-10-2 16,-19 7 2-16,0-1 0 0,0-5-3 0,-6 10-1 16,14 0 1-16,-2 2 1 0,-12-2 0 0,12 4 4 15,6 1 2-15,-15-6 1 0,0-3-1 0,-2 0 3 16,10-7 0-16,-5 3 2 0,6-3 0 15,-1 4-2-15,15-4 2 0,2 0 0 0,-10 0 0 16,-9 0 0-16,3-6 1 0,6 2-1 0,3-10 0 16,-5 7 0-16,-22 0 0 0,12 3 0 0,14-7 0 15,2-2 0-15,-5-7 0 0,-19 16 0 0,25 11 2 16,-10-12-2-16,1-5 0 0,-11 0 0 0,3 4 0 16,0 8 2-16,12-5 1 0,-5 3 0 0,-11-7-3 15,-4 10 2-15,1 2-2 0,-2-5 2 0,16 0-2 16,-11 5 0-16,-16 0 0 0,2 1 0 0,0-6 0 15,5 10 0-15,12-1 0 0,-10-3 0 0,5 3 0 16,11-2 0-16,-5-6-2 0,-15 2 0 0,15 3 0 16,0-5 2-16,0 9 0 0,12-5 0 0,7 2 0 15,-3-7 0-15,-16-1 0 0,8 2 0 0,-5 5-2 16,1-12 2-16,62-16 1 16,-45 4-1-1,-21 9 2-15,0 3-2 0,4-6 1 0,2 1 0 0,-1 5 0 16,2-5 0-16,2 4 2 0,0-3 1 15,-15 3 2-15,12 4-2 0,-10 6-2 0,4 0 2 16,-5 1-3-16,-16 2-1 16,26 5 2-16,-4 4-1 0,-44-1 0 15,43-12-1-15,-4 7-2 16,-4 2-1-16,19-5 3 0,-4 9 1 0,2-6-1 0,-6 1-3 16,-3 0 3-16,12-3 0 0,4-3-3 15,-16 3 3-15,-7-3-2 0,17 3 0 0,-8-7 2 16,-7-4 0-16,17 1-2 0,-3-7 2 0,10 10-2 15,-4-8 2-15,0 4-4 0,-7-2 2 0,-2 2 2 16,6-3-5-16,-5-4 1 0,8 8 4 0,-6-10-3 0,-9 7 3 16,7-8-3-16,1 8 3 0,-4-10-2 15,8 1 2-15,-4 2 0 0,-4-1 0 0,2-1-2 16,8 0 4-16,-2-3-2 0,-9 3 0 0,4 1 1 16,-7-3 0-16,-7 9 3 0,7 0-3 0,8-10 3 15,-12 16 0-15,11 2 1 0,-10-4-3 0,6 4-1 16,-6-9 1-16,9 9-2 0,-6 7 0 0,-3-5 2 15,3 0-2-15,-7-2 0 0,0 4 2 0,-7 3-2 16,11 1 0-16,3 10 0 0,11 3 0 0,-22 1 0 16,-4-3 0-16,3-1 1 0,6 0 0 0,-9-1-1 15,11 1-3-15,16 4 3 0,-20 7 2 0,13-7-5 16,2-5-4-16,-19 1-4 0,15 7-9 0,-3-2-3 16,2-9 4-16,8-6 0 0,-20-5 1 0,2-3-15 15</inkml:trace>
  <inkml:trace contextRef="#ctx0" brushRef="#br0" timeOffset="4997.0039">3245 74 15 0,'3'-7'21'0,"-3"0"11"0,-3 7-1 16,2 0-7-16,-2 0-8 0,-9 3-1 15,9 1-3-15,-2-4 1 0,13 7 1 0,-1-7 3 0,2 4-2 16,2-4 0-16,-4 0-5 0,-6 4-4 0,10-11 1 16,1 10-7-16,4-3 2 0,-4-11 0 0,-12 10-4 15,17-5 2-15,0 6 2 0,-8-1-2 0,2 2 0 16,-2-1-6-16,3 7 0 0,-12-5-2 16,7-2-1-16,2-2 0 0,-9-5-1 0,3 14-1 15,-3-7 4-15,5 0-3 0,-10 4-1 0,5-1 4 16,8 1 3-16,-8-7 0 0,-3 12 2 0,3-7 2 15,-5 9-2-15,1-2 2 0,8 2 0 0,-4-7 0 16,0 1 0-16,0 5 0 0,9-7 1 0,-1 5-1 16,-13 2 0-16,5 1 1 0,12-1-1 0,-12 0 0 15,-2 1 0-15,-1-5-2 0,8 3 0 0,-1 0-3 16,-4-9-5-16,-1 0-6 0,2 0-10 0,-1 4-8 16,6-12-26-16</inkml:trace>
  <inkml:trace contextRef="#ctx0" brushRef="#br0" timeOffset="5215.4199">3463-19 128 0,'-6'-11'27'0,"1"2"-8"0,5 11-3 0,0 0 0 16,-3-12 2-16,-1 7 0 0,4 9-8 0,-8-9-3 16,4 3-7-16,11 0 4 0,-2-8-3 15,-1 9-1-15,2 3-2 0,-12 3 4 0,6-5-6 0,-1 9-7 16,1-11-8-16,9 0-3 0,-3 0-4 0,-12 0-4 15,16 4-2-15,-1-10 2 0,-4 1 0 0,5 12 5 16</inkml:trace>
  <inkml:trace contextRef="#ctx0" brushRef="#br0" timeOffset="5480.3217">3527 45 5 0,'4'3'12'0,"-1"5"16"0,-3-1 9 16,5 8-10-16,-7 0-11 0,4-8-6 0,-2 8-5 15,7-11-2-15,-2 10-1 0,2-4 2 0,1-3 2 16,-4 0 0-16,-4-7-2 0,11-6-1 0,-11 12 1 15,6-17-1-15,0 8 2 0,-9 3 0 0,7 0 4 16,1 0 0-16,0 3-3 0,4-9 3 0,-4 9 0 16,5-7-5-16,-1-6 3 0,-4 10-1 0,-10-3 1 15,5 6-3-15,8-11 3 0,-8 4-5 0,0-9 1 16,0 4-3-16,0 3 0 0,-3-9 3 0,9 4-3 16,-9-3 5-16,10 7-3 0,-14-8 0 0,4 15-2 15,-2-7-3-15,5 1 6 0,-4-2-1 0,-4-5-1 16,-4 7-1-16,8 10 0 0,-6 1 0 0,4-1 0 15,6-4 0-15,-3 0-3 0,0 0 1 16,3 0-2-16,0 2-5 0,-6 2-7 16,-2 4-5-16,5-1-6 0,3-3 2 0,0-2 0 15,0-2 2-15,5 4-3 0,-5-4-2 0,7 1 2 16,4-1-14-16</inkml:trace>
  <inkml:trace contextRef="#ctx0" brushRef="#br0" timeOffset="5796.4916">3667 32 5 0,'14'0'4'0,"-10"0"6"0,3-7 5 0,8 7 3 15,-3-4-1-15,-7 4-3 0,2-4-3 0,4 7-4 16,-7-2-3-16,-4 3 0 0,8 2-2 0,-7-6-2 16,7 7 0-16,3 0 0 0,-3 7 0 0,-8-4 0 15,4-10 0-15,-4 11 0 0,0-2 0 0,0-5 0 16,-1-4 0-16,1 2 2 0,-3 3-1 0,3-5 4 16,4-5-3-16,-5 10 4 0,1-5 3 0,0 0 0 15,6 6 0-15,-6-2 3 0,3-6 0 0,-11 2-3 16,4-4 1-16,-4-5-3 0,8 14 1 0,0-10 0 15,5-6 3-15,-5 2-2 0,0 3 2 0,7 0 1 16,-7 2 1-16,0-2-1 0,15 1 0 16,0 5-2-16,-13-5 2 0,8 5-3 0,-4 2 7 15,-10-9-1-15,11-4-4 0,4 1 1 0,-7 10-7 16,-7 0-2-16,8-4 0 0,6 2-3 0,1-3 3 16,-1 10-3-16,-2 5 0 0,-6-6 1 0,9-4 2 15,-2 2-2-15,-8 3-4 0,10 1 0 0,-12 9-7 0,-5 3-9 16,-2-5-11-16,7-2-17 0,-5-2-9 0,1-2-7 15,4 8-4-15</inkml:trace>
  <inkml:trace contextRef="#ctx0" brushRef="#br0" timeOffset="6824.7849">124 629 16 0,'-9'51'28'16,"-2"-50"-13"-16,-13 20 9 15,24-15-21-15,12-5-2 0,-12-12-1 0,5 11 2 0,1 6 0 16,3-2 2-16,-6-7-1 0,1 6 0 16,1 1-1-16,-1 3 0 0,10-18 0 0,-2 7 0 15,5-9-1-15,9 3 3 0,-13-11-1 0,2 1 3 0,-6 16 0 16,-1-13-1-16,-4 9-2 0,-4 8-1 0,7-22 1 15,-4 12-1-15,0 3 1 0,-3-3 1 0,0 6 1 16,0-3-1-16,-7-3 1 0,-1-1-2 0,1 2-2 16,0 3-1-16,-1 1 2 0,-1-1-2 15,-1 21 0-15,5-2 0 0,1-4 0 0,-5-9 0 16,1 0 0-16,-10 0 0 0,10 0 0 0,-9 13 0 16,14 2 0-16,3-12 0 0,0 2 0 0,-3 8 0 15,-1-13-2-15,4 10 2 0,12-13 1 0,-12 3-1 16,0-7 0-16,10 3 0 0,-1 4 1 0,6 0-1 15,0 10 0-15,10 13 0 0,-7-2 0 0,0-21 0 16,-3-17 0-16,1 13 0 0,11 4 0 0,-10-12 0 16,2-9 0-16,-4 18 2 0,1-8 0 0,11-3 1 15,-8-3 0-15,-7 12-1 0,0-18 1 0,-15 5-3 16,11 18 0-16,-16-3 1 0,14-4-1 0,3-7 0 16,2-4 0-16,-11 0 0 0,0 14 0 0,13-10 2 15,-13 8 0-15,8 0-2 0,-1 12 0 0,-7-6 2 16,0-10-2-16,-3 0 4 0,6 10 0 0,5-11-1 15,-11-2-3-15,3 12 3 0,0 8-3 0,-2-7 0 16,-4 0 0-16,-7-11 0 0,7 16 0 0,-6-5 0 16,7 0 0-16,5 18 0 0,-4-2 0 15,4-6 0-15,-11 3-2 0,2 10 2 0,2-2 0 16,2 0 0-16,3 0 1 0,-3 1-1 0,-7 8 0 16,9 4 0-16,11-12 0 0,6 7 0 0,-9-6-2 0,-12-2 2 15,2-4 0-15,5 4 1 0,7 1-1 0,1-5 0 16,-8-3 0-16,-5-3 0 0,-12-1 0 0,5-1-5 15,16-5-3-15,-4-4-3 0,-4 1-4 16,11 10-3-16,-2-15-4 0,-7 0-6 0,2 8-6 16,12 0-25-16</inkml:trace>
  <inkml:trace contextRef="#ctx0" brushRef="#br0" timeOffset="7000.876">415 660 12 0,'-5'0'22'0,"12"-7"13"0,-15 12 2 0,5-8-5 16,14-3-2-16,-6-3-3 0,2 14-2 0,5-1-2 16,-1 5-2-16,7-9-1 0,0-7-10 15,5-4-1-15,1 11-5 0,12-6-1 0,-5-3-3 16,-14 13-3-16,10 7-19 0,-8-15-21 0,3-11-13 16,-16 12-11-16,12-3-51 0</inkml:trace>
  <inkml:trace contextRef="#ctx0" brushRef="#br0" timeOffset="16134.5352">1226 457 6 0,'-5'-4'10'16,"-5"4"4"-16,2 4 6 0,1 0 7 0,1-2-7 16,0-1-7-16,0 5-3 0,-4-1-5 0,2 5-1 15,1-3-3-15,-5 4 3 0,6-4-3 0,-5 4 1 16,4-2-1-16,-2 2 1 0,6 6 0 15,-4-3 0-15,7 4-2 0,-5-5 2 0,5 3-2 16,0-6 2-16,0 1-1 0,5 0-1 0,-5-2 2 16,6-3-1-16,2 2 1 0,4-1 0 0,0 3-2 15,-4-7 0-15,4 1 0 0,0-4 0 0,3 0 1 16,1-1-3-16,-1-4-2 0,-2 4-4 0,-1-5-5 16,2 2-6-16,-1 0-6 0,-3-6-3 0,4 3-27 15</inkml:trace>
  <inkml:trace contextRef="#ctx0" brushRef="#br0" timeOffset="16598.5358">1411 541 16 0,'-5'0'92'15,"7"0"-61"-15,-2 0-5 0,-5 0-3 0,-2-5-2 16,2 5 0-16,2-2 0 0,-1 2-5 0,4 0 1 15,0 0-2-15,3-2 20 16,-8 2-32-16,7 0-6 0,-2 0 5 16,0 0-1-16,0 0 2 0,7 0-2 15,4 2 1-15,-5 3-2 0,4-1-2 0,-1 0 4 16,-9 0-4-16,8-1 4 0,-1 1-2 16,2 3-2-16,-3-3 2 0,-2-1 0 0,-4 4 0 15,0 0 0-15,2 0 0 0,5 0-2 0,-1 0 2 16,-6-2 1-16,0 2 1 0,0-3-2 0,-3 0 0 15,-4 1 3-15,-1 1-2 0,-1 1-1 0,2-1 0 16,0-2 0-16,-2 1 2 0,-2-3 0 0,-2 2 0 16,5-4-1-16,2 1 4 0,2 2-4 0,4-3-1 15,0 3-2-15,4-2 3 0,-4-1-1 0,0 0-2 16,6 0 2-16,-1 3 1 16,-5-3-1-16,4 4-2 0,8 0 4 0,0 2 0 15,-1-5-2-15,-2 4 0 0,1 2 1 0,-1-3-1 16,1 0-2-16,-4 0 2 0,-6 3 0 0,3-1 0 15,-6-2 0-15,11 1 0 0,-8 1 0 16,0 1 1-16,0-1-1 0,-2 1 0 0,-8 4 0 16,-5-5 1-16,3 1-7 0,0-2-16 0,-9 2-20 15,2-1-18-15,-4-2-8 0,-2-1-2 0</inkml:trace>
  <inkml:trace contextRef="#ctx0" brushRef="#br0" timeOffset="17933.7722">71 1107 20 0,'8'-5'35'0,"-2"2"7"0,1 0 0 16,-4-1-2-16,-1 4-2 0,-2 0-1 0,0 0 6 16,0 0-4-16,0 0 3 0,0 0-6 0,0 3-6 15,-2-2-11-15,-1 2-6 0,3-2-9 0,-4 5 4 16,-4 0 5-16,1 2-4 0,-2 2 1 0,-1 1-6 15,1 0-3-15,-3 1 3 0,4-2 0 0,1 4-2 16,5-2-2-16,-1 2-2 0,3-3 0 16,3 0 2-16,-1-4 0 0,5 2 0 0,-2 2 0 15,7-4 1-15,0-3-9 0,3-2-6 0,1 0-3 16,2-2-5-16,-2 0-2 0,7-4 0 0,-3 0 6 16,0-3 1-16,1 1 3 0,-3-2 8 0,46-23-3 31,-45 16 7-31,-11 11 2 0,-5-3 3 0,-2 3 1 15,-1 1 3-15,0-1-1 0,-1 4-3 0,-2-2 1 16,-5 2-4-16,1 0 1 0,-13 5 2 16,-1 10-3-1,11-3 3 1,6-5-3-16,4-4 0 0,0 4 0 0,0-3 0 0,2 2 1 16,0-5 0-16,5 2-1 0,1-2 0 15,-1-1 3-15,2 0-6 0,2 0 3 0,1 0 0 0,0-1-2 16,3-3 2-16,-2-3 3 0,2 2-3 0,0 0-2 15,-2-2 2-15,2-3 0 0,-3 5-4 0,-2-4 0 16,-4 0 4-16,-3 2-4 0,2-1 1 0,-5 1 1 16,0 0-3-16,-5-1 5 0,2 2-5 0,-1-1 2 15,-3 4 1-15,2-2 5 0,-7-1 1 16,5 2-4-16,-1 3 0 0,-4-4 0 0,3 5 0 16,2 0 0-16,-1 0-2 0,1 0 2 0,2 0 0 15,1 0-2-15,1 0 2 0,-1 0 0 0,1 3-4 16,3 0 0-16,0-3-10 0,0 4-8 0,0-4-6 15,0 0-1-15,3 0 3 0,1 0 3 0,3 0-1 16,-2 0 1-16,2 0 2 0,1-4-1 0,4 1 1 16,0 0 3-16,0-2 3 0,0 2 3 0,0 0 4 15,2 2 3-15,-2 1 3 0,0-3 2 0,-1-1 0 16,1 4 2-16,-3 0 4 0,1 0 8 16,-1 0 5-16,-2 3-4 0,-2-2-5 0,5 3-4 15,-4 2-1-15,0-1 0 0,0 1-2 0,2 4-3 16,-1-3 1-16,-2 1-1 0,-2 2 2 0,1 1-2 15,1-4 2-15,-2 1-2 0,-3 3 0 0,4-4 1 16,-4 1 1-16,0 0 0 0,0-1 0 0,0-1 0 16,0 4 2-16,-1-9-1 0,1 5 3 0,-3-2 1 15,3-3 4-15,-3-1 1 0,3 0 2 0,0 0 5 16,0 0 5-16,0 0-4 0,0-1-6 0,0-3 0 16,-2-2-2-16,-1 0 5 0,3 1-4 0,0-2-1 15,0-3-3-15,5 0 2 0,-2 1-3 0,1-2 1 16,-1-1-5-16,1-2-4 0,7 4 2 15,-7 2 0-15,5-5-4 0,-1 3 2 0,1-1 3 16,-2 6-3-16,1-2 0 0,-1 0 0 0,2 6 0 16,2-4 0-16,-7 5 0 0,3 0 0 0,-2 0-3 15,-1 5 3-15,-1 0 0 0,2 5 0 0,-2-2 2 16,-3 0-6-16,0 5 2 0,0-2 2 0,1 0-6 16,-1 2-1-16,0-2-4 0,0 0-3 0,0 2-7 15,0-4-2-15,0 0 1 0,0 1-2 0,0-2-2 16,0-2 0-16,0 0 3 0,0-2-1 0,0-3-1 15,6-1 2-15,-4 0-2 0,-2 0 1 0,0 0 1 16,6-1-10-16</inkml:trace>
  <inkml:trace contextRef="#ctx0" brushRef="#br0" timeOffset="18831.0588">787 1120 8 0,'6'-10'9'16,"-4"-1"15"-16,2 4 16 0,-1 1-3 0,2 1-4 15,-5 1-9-15,0 3-9 0,0 1-9 0,0 0-1 16,0 0 4-16,4 1 1 0,-4 2-2 0,0 3-3 15,0 0-1-15,3 1-4 0,0 1 1 0,2 2 0 16,-5 4 1-16,1-3-4 0,5 2 2 0,-4-2 0 16,-2 0 0-16,7 2 0 0,1-4 3 0,-4-1-5 15,0 0 2-15,-4-2 0 0,3 4 0 16,0-3 0-16,-1-3 1 0,-2-4-1 0,0 1 0 16,3-1 1-16,-3 0 0 0,4 0-1 0,1-1-2 15,-2-5 4-15,1 1-1 0,1-1 1 0,-2-4-2 16,4 3-2-16,-2-1 2 0,2 0 0 0,-4-3 1 15,-1 0-1-15,2 0 0 0,4 0 0 0,-4 1 0 16,-1 0 0-16,-3-1 0 0,4 1 0 0,-4 2 0 16,8 1 0-16,-4-1 2 0,2 4-4 0,-4 0 2 15,-2 1-2-15,0 3 0 0,-2 0-1 0,2 3 3 16,5-2-3-16,-5 3 3 0,0 1-2 16,4 1 2-16,-4-2-3 0,0 2 3 0,5-1-3 15,-5 1 3-15,0 1 0 0,3-3 0 0,-3 2-2 16,4-2 2-16,1 0 0 0,-2 0 0 0,0 2 0 15,3-6 0-15,0 4 0 0,0-3 0 0,0-1 3 16,-5 0 0-16,6 0 3 0,5 0 0 0,-4 0 1 16,1 0 2-16,-3 0 1 0,1-1 1 0,-5-3-6 15,1 0 0-15,-3 2-1 0,0-2-1 16,0 0-2-16,4 0-1 0,-4-2 2 0,0 5-2 16,0-5 0-16,0 2 2 0,0 3 1 0,-4-4-3 15,1 5 0-15,1-5-2 0,-4 5 0 0,-1 0 2 16,-2 0 0-16,1 5 0 0,1-2 0 0,2 0-2 15,-2 1 2-15,0 3 0 0,1-1 0 0,-2 2 0 16,-14 24-1 0,22-23-2-16,0 0 4 0,0-1-4 0,0-1 3 15,0-3 0-15,4 3-5 0,-1-3 2 0,0-1-1 16,5 1 1-16,-2-3-2 0,1 4 3 0,1-4 0 16,23-2-4-1,-3-9 6-15,11-7 2 16,-24 13-2-16,0-4 4 0,-3 1-1 15,1 1-3-15,-1 0 3 0,3-1-2 0,-3 5-1 16,-2-3-2-16,-5 1 2 0,2 2 0 0,-5 1 0 16,2 1 0-16,-4 0-2 0,-1 0 2 0,1 1 0 15,0 1 0-15,0 2 0 0,0 1 0 0,-3-3 0 16,1 5 0-16,-1-1 2 0,-1 0-4 0,1 1 4 16,1 1-2-16,-1-1 0 0,3 1 0 0,0-2 0 15,-3 1 0-15,-1-3 0 0,-1 3 0 16,5-3 0-16,0 2 0 0,0-3 2 0,-3 2-4 15,2-5 2-15,-2 3 2 0,-1-3-2 0,1 0 0 16,-2 0 0-16,2 0 0 0,-1-3 0 0,1-2 0 16,6 2 3-16,-3-4-1 0,4 1-2 0,-1-4 6 15,2 5 0-15,-1-5 0 0,-4 2-3 0,3-3-1 16,1 0-2-16,4-2 1 0,-1 4-3 0,-4-2 2 16,2-3 3-16,4 3-3 0,3 0-2 0,0 1 4 15,0 3-2-15,0 0 0 0,-2 0-2 0,5 6 2 16,-6-3-2-16,0 1-2 0,4 1-4 0,-4 2-7 15,3 0-2-15,-4 0-8 0,-4 0-3 0,0 0-2 16,2 0 2-16,0 0-2 0,0 0 1 0,0 0 3 16,-3-2 3-16,-3-2-11 0</inkml:trace>
  <inkml:trace contextRef="#ctx0" brushRef="#br0" timeOffset="19648.5549">1403 1208 7 0,'8'-20'31'16,"-8"6"3"-16,4 4-1 0,11-37 45 31,-10 42-70-31,-2-1 1 0,8 0 2 0,-3 1-3 0,-8 2-3 16,4-3 0-16,5 1-3 0,2 4 1 15,-2 1 0-15,7-3-3 0,-8 3 1 0,-2 0-1 16,0 0 1-16,0 0-3 0,5 0 2 0,9 3 0 16,-4-3 3-16,1 0-3 0,21 4 2 15,-29-2-2-15,2-2-2 16,16 2 2-16,-18-2 1 15,-2 0-1-15,-5 0 1 0,-2 0-4 0,7 0 4 16,-7 0 1-16,0 0 3 0,-1 4 2 0,1-4 1 16,0 3-5-16,-3 1 3 0,-5-1-3 0,-1 2 1 15,-1 1-3-15,4-2 0 0,-5 3-1 0,7 0 0 16,1 0 0-16,1 3 0 0,-8-3 0 0,2 2 1 16,-3 1-1-16,-1 0 0 0,3-2 2 0,13 3-4 15,-4-6 2-15,-3 5 2 0,-3-3-2 0,-4-1 0 16,10 1 0-16,0-3-2 0,3-3 2 0,6 5 0 15,-2-5 2-15,5-1-2 0,4 0 4 0,-8-1-3 16,4-5-1-16,-8 5 0 0,-1-3 0 0,5-3 0 16,1-3 0-16,-2 4 0 0,-2-2 0 15,2 0 0-15,1-1 0 0,2-2 2 0,-1 0-2 16,-6 2 1-16,-2-2-1 0,7-2 0 0,-5 2 0 16,10 0 0-16,-1 0 2 0,-9 1-2 0,-3 4 2 15,0 0 2-15,5 2 6 0,-5 1-3 0,-5 1-3 16,5 2-1-16,-3 0-3 0,-1 0 2 0,4 2-2 15,-8 2 0-15,8 0 0 0,-1 3 0 0,-7 1 0 16,4 3 0-16,1-1 2 0,-2-3-4 0,-2 4-1 16,7 2 3-16,-5-6-2 0,2 2-3 0,8-3-3 15,2 3 1-15,1-3-5 0,-1 1 1 0,-2 0-6 16,5-3-1-16,-5 0 0 0,-1-3-2 0,13 2-1 16,-10 0 1-16,0-3-2 0,-2 0-2 15,-1 0-3-15,-1-6 0 0,9 2 4 0,-1-1-12 16</inkml:trace>
  <inkml:trace contextRef="#ctx0" brushRef="#br0" timeOffset="19050.4943">1485 936 6 0,'5'-11'6'0,"-5"1"5"0,0 3 11 0,-5 3 3 16,5-3-4-16,0 7-6 0,0 0-8 0,3 0-4 16,-1 0 0-16,8 4-1 0,-5 2 4 0,-5 1-3 15,-3-1-1-15,-2 6 0 0,2-1-2 0,6 4 1 16,-3 0-1-16,-7-1 2 0,5 4-2 0,-1 3 0 16,-1-7 0-16,1 4 0 0,1 0 0 0,-1-2 0 15,0 2 0-15,3 0 0 0,0-4 0 0,-7 3-6 16,7-3-10-16,-2 1 0 0,-1-3 2 15,2-1-4-15,1-1-3 0,0 0-18 0</inkml:trace>
  <inkml:trace contextRef="#ctx0" brushRef="#br0" timeOffset="20226.9733">1988 1092 8 0,'12'-11'16'0,"-8"3"19"0,-1 0 6 15,0 1-2-15,-3 0-4 0,-6 3-2 0,2 1-3 16,4-2-1-16,0 5-5 0,0 0-8 0,0 0-6 16,-3 0-6-16,-9 1-1 0,6 3-2 0,0-1 2 15,1 4-3-15,2-3 0 0,3 4 1 0,0 2-1 16,3-2 2-16,-3 3-2 0,-4 7-1 15,4-8-1-15,4 1 4 0,1-3-1 0,-5 2-1 16,0-3 0-16,-5 0 0 0,5 1-2 0,0-1 4 16,5 2 0-16,-5 0-4 0,6-4 4 0,12 33-3 31,-18-31-1-31,7-4 0 0,-14 5 3 16,-5-7-5-16,0 5 1 15,0-5 0-15,3 1-2 0,-6-2-3 0,11 0-1 0,-7 0-4 16,7 0 0-16,2-3-2 0,-1-1-3 0,3 1 0 15,3-5-5-15,-1 2 1 0,2-1 3 0,2-1 2 16,3 2 0-16,-1-4 4 0,1-1 1 0,1 3 3 16,5 0 1-16,10-16 3 15,-1 8 5-15,7 6 30 16,-19 10-17-16,-4 0-2 16,-1 0 2-16,5 0 2 0,3 0 1 0,-10 3 3 15,2-2-1-15,2-1-1 0,3 2-1 0,-5 2 0 16,4-4 2-16,-2 0 1 0,1 0 0 0,-1 0 4 15,2 0-6-15,1 0 0 0,-4 0-2 0,1 0 1 16,2 0-5-16,-2 0-2 0,-3 0 0 0,0-4-2 16,1 2 0-16,1 2-2 0,-4-4 0 0,2 0-3 15,-4 1 0-15,2 2 2 0,-1-5-2 0,0 5-2 16,-1-2 0-16,-2 0 0 0,0 3 0 0,-2 0 5 16,-1-4-5-16,0 4 0 0,-3 0-4 0,-4 0 4 15,-2 0-4-15,4 4 4 0,-1-1 0 0,-1 1 0 16,-4 6 0-16,3-3 0 0,-1 0-3 0,6 4 3 15,4-4 0-15,-4 1-3 0,-3 3-1 0,6-2-2 16,3 0-5-16,0-4-6 0,3 5-1 0,2-3 0 16,-1-4-2-16,7 1-14 0,-4 0-10 15,7-2-9-15,3-2-4 0,4-6-1 0,3 2 5 16</inkml:trace>
</inkml:ink>
</file>

<file path=ppt/ink/ink3.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2-11-10T10:47:13.370"/>
    </inkml:context>
    <inkml:brush xml:id="br0">
      <inkml:brushProperty name="width" value="0.04667" units="cm"/>
      <inkml:brushProperty name="height" value="0.04667" units="cm"/>
      <inkml:brushProperty name="fitToCurve" value="1"/>
    </inkml:brush>
  </inkml:definitions>
  <inkml:trace contextRef="#ctx0" brushRef="#br0">878-690 98 0,'15'15'211'47,"-15"-10"-195"-47,0 1-5 0,8 48 2 16,-4-39-12-16,-7 67 3 31,14-75-4-31,-29 94-3 31,10-79 1-15,35-23 5 31,-63-110-5-16,41 100 5-31,-5-7-3 0,0 0 2 0,-2-2-2 16,-4 1 4-16,6 5 0 0,0-5 5 0,8 1-3 15,-1 4 2-15,-7-1-3 0,-3-1 0 0,3-1 1 16,3 0-2-16,-3-1 0 0,11 6 2 0,1 2-6 16,0 3 2-16,-12 0 1 0,4 4-3 0,4 3 0 15,1-11 0-15,-17 5 0 0,7 2 0 0,8-2 0 16,-7 6-2-16,2 1 3 0,-2 13-1 16,16-10 0-16,-6-3 0 0,-5-2 0 0,-2 9 0 15,6 6 0-15,3-7 0 0,-8 7-2 0,11-11 3 16,-15 4-1-16,-9 7 0 0,14-6 0 0,-1 10 0 15,-5-3-2-15,-13 0 5 0,14-11-5 0,0 10 2 16,-13 3 0-16,-2-10 2 0,7-7-2 16,13 0 3-16,-7 4-3 0,-17 0 0 0,4-2-3 15,8 0 3-15,7 2-2 0,-12 1-5 0,6-3-4 16,-2-2-4-16,8 0-3 0,-3 0-2 0,-1 2-7 16,-4-2-2-16,4-4-3 0,1-7-4 0,-5 1 7 15,16 3 2-15,-8-3 2 0,4-1-3 0,10 1 1 16,-14 0 0-16,12-3 4 0,1-5-11 0</inkml:trace>
  <inkml:trace contextRef="#ctx0" brushRef="#br0" timeOffset="1835.3608">1083-751 4 0,'19'10'5'15,"-10"-2"7"-15,-13-15 9 0,-4 7 5 0,19 7-5 16,-16 7-6-16,7 4-7 0,13-7-1 0,-18 0 0 16,3-2-4-16,4 0 1 0,3 6 0 0,13-8 2 15,-20 4-3-15,4 6 0 0,4-7 0 16,-2-1 2-16,-6-9-2 0,-6 6 4 0,13-4 2 15,4 3-2-15,-7-3 1 0,-4 0-2 0,-10 2-4 0,16-8 1 16,-18-5 0-16,-6 14-1 0,-2-7 2 0,9 6 1 16,6-4 0-16,-2-9 0 0,7 7 3 15,0 2-3-15,3-7-1 0,4-1-1 0,5-10 2 16,7 14-2-16,-17-6 2 0,-4-8 0 0,-10 3 1 16,17 11 4-16,-5-5-3 0,0-4 2 0,7-4-2 15,-1-1 1-15,0 10 3 0,-6-8-5 0,12-3 0 16,-3 11 1-16,2-6-1 0,-5 14-1 0,1 0 0 15,8 0 1-15,-3 0 0 0,-3 0 0 0,-9 0-1 16,3 0-5-16,1-1 0 0,4 2 1 0,-1 4-1 16,-2 1 0-16,2-6 0 0,1 15 2 0,7-1-2 15,2-13 0-15,-3 15 0 0,-1-8 0 0,5 3 0 16,-13-4 0-16,8-3 0 0,-6 2 2 0,-2-1-2 16,10-3-2-16,-12 2 2 0,-3-10 0 0,7 6 3 15,-1 0-3-15,-6 0 1 0,3 0-1 0,8 4 3 16,1-8-5-16,0-5 0 0,4-13 2 31,-12 12 0-31,-5-4 2 0,2 7-2 0,-2 1 2 16,1-5-2-16,-3 3 0 0,3-4-2 0,3 12 2 15,-3-10-3-15,-6 6 4 0,-13-4-1 0,-25 12 0 16,38-2 0-16,-19 15 2 16,19-6-2-16,-9 31-3 15,11-34 3-15,-7 7 0 16,-8-2 3-16,19-4-3 0,-2 8-2 15,-4-13 2-15,6 3 2 0,8 5-5 0,-1 1 3 16,8 2 0-16,-6-15 1 0,9-5-1 0,-12 5 1 16,6 0-1-16,6 0-3 0,-9 5 3 0,3 1 0 0,7-6 2 15,-2 1-2-15,-7 5 2 0,2-9-4 0,0-12 2 16,-5 5 0-16,10 4 0 0,-1 2 0 16,-8-7 1-16,9-4-1 0,-8 4 0 0,-1-8 2 15,-4-2-2-15,7 4-2 0,1 13 4 0,1-3-4 16,-13-7 0-16,8 3 2 0,-4 3 4 0,-5-1-4 15,2 9 0-15,7 0 0 0,-4 0 0 0,-6 0 0 16,0-9 0-16,2-2-3 0,4 7 3 0,-6 4 0 16,2 4-2-16,-2-4 4 0,2 9-2 0,0 8 3 15,-2 1-3-15,2-6 0 0,4 1-4 0,1 5 6 16,-5-3-1-16,0 0-1 0,0 1 0 0,-7 3 0 16,-2-7 0-16,4 5 1 0,5 0-1 0,0-6 0 15,0-7-3-15,0 2 5 0,0-6-5 0,-3-10 3 16,6 10 1-16,-3-4 1 0,6 1 0 15,2-1-2-15,-4-2 0 0,-4 1 0 0,-2 3-2 16,0-6 2-16,9 5 0 0,-4 4 0 0,1-5 0 16,5-6 0-16,-1-8-2 0,4 12 2 0,0-7 2 15,-6 8-2-15,-5 1 0 0,10-2 0 0,-10 1 1 16,-1-2-1-16,0-3 0 0,0 2 0 0,0-5-2 16,8 3 2-16,-4 6 0 0,3-4 1 15,-7 1-1-15,0 7 0 0,0-4 0 0,8 6 2 16,-4 0-2-16,-4-10-2 0,8-3 0 0,-4 11 2 0,-1 2 0 15,-1-2 0-15,1 2 0 0,6-9 0 0,6 10 0 16,-15 4-2-16,4-3 2 0,4-2 0 16,-8 2 0-16,7 1 0 0,-2 0 0 0,5-5 2 15,3 0-4-15,-5 3 4 0,-1-3-2 0,5-4 0 16,3 1 2-16,-3 6 0 0,-3-7-2 0,-2 4-4 16,1-3 5-16,4-3 2 0,-8 10-5 0,-4-2 2 15,6-6 0-15,-6 4-2 0,-6 8 2 0,6-1 1 16,8-14 0-16,-8 1-1 0,0-3 2 0,-2 1-2 15,-4-1 0-15,5 7 0 0,10-11 0 0,-11 8 0 16,-4 1-3-16,-1 8 3 0,1-11 2 0,-5 8-2 16,4 5 0-16,-5-1-3 0,0-3 3 0,0 2 2 15,-3 3-5-15,9 4 5 0,-6 0-4 0,0-5 2 16,2 0 0-16,3 9 1 0,5-4-5 0,-4-11 5 16,6 12-1-16,-4 0 3 0,-4 1-3 0,4 0 1 15,4-6-3-15,10-1 5 0,-8 5-5 0,-2-7-1 16,7 1 3-16,-7 4 0 0,0-1 2 0,8-5-4 15,-1 2 4-15,5 1 0 0,-5-6-4 0,-1 6 2 16,0-8 0-16,0 2 2 0,2 0 0 0,-1-4-5 16,1-2 3-16,-4-6 0 0,8 10 0 15,-12-7 0-15,11 9 2 0,2-4-2 0,2-7 1 16,-15 0-3-16,10-4 2 0,-4 12 0 0,5-8 0 0,1-2 2 16,-9 2-2-16,9 5 0 0,-1 8-2 0,-5-16 5 15,2 4-6-15,-2 9 3 0,6 2-2 16,-6 6 2-16,4 0 0 0,-5 1 0 0,-1-6 0 15,-4 2 2-15,0-4-4 0,-12 7 3 16,8 0-4-16,1 8 5 0,-2-8-2 0,4 3 0 16,1 1 0-16,1 0 0 0,-8 1 0 0,2-6 0 15,-2-4 0-15,-1-2 2 0,7 3-5 0,1-6 5 16,1 6-2-16,-1 0 0 0,6 0-2 0,3-9 2 16,-6 9 2-16,-7 1-2 0,-7 0 0 0,4-8 0 15,5-3 3-15,8-4-3 0,-3 14 0 0,-3-7 0 16,11-3 0-16,-2 3-2 0,6-2 4 0,-14 1-4 15,4-1 4-15,2-3-5 0,5 2 3 0,-13 0 3 16,1-3-3-16,7-8 2 0,6 1-5 0,-1 5 3 16,6-7 0-16,-9-1 0 0,8 4 0 0,-5 2 0 15,-12 8 0-15,7 1 0 0,-1-1 0 0,-5 2-3 16,-1 4 3-16,12 4 0 0,0-4 0 0,-4 3 2 16,-11-3-2-16,-2 8 0 0,4 2 0 0,2 7 0 15,-5 1-2-15,-4 1 4 0,-1 0-2 0,5-2 0 16,5 7 0-16,-2-2-4 0,7-2 6 0,-6-10-2 15,0 1-8-15,0 4-6 0,7-1 1 0,-7-7-5 16,-7 3 0-16,7-3-2 0,-5-3 0 0,16 0-4 16,1-2-2-16,-12-4-3 0,19 4 4 0,-13-2 2 15,-7 4 2-15,8 3 0 0,-5-14 1 16,2 0 3-16,-13 0 3 0,14-3 3 0,7-2 1 16,0 2 2-16,-5 10 2 0,0-7 1 0,10-4 2 15,2 0 0-15,-20-4 3 0,1-3 0 0,-3 4 0 16,12-3 0-16,-3-5 0 0,-2 1 2 0,1 5 2 15,5 0 4-15,-1-11 6 0,0 14 7 0,-6-5 7 0,4 3-5 16,-7-7-4-16,-7 7-5 0,2-4 2 16,5 9-2-16,8 3 0 0,-4-3-3 0,8 7-4 15,-12 3-4-15,-4 0 2 0,-8-4-3 0,12 8 1 16,-6 3-1-16,6-1 2 0,-6 11-3 0,0-2-1 16,6 7 0-16,0-7 0 0,0 6 0 0,-9-5-2 15,-1 4 5-15,-2-2-3 0,-2 6 0 0,4-10 0 0,13 3 0 16,-6 0 2-16,15-12-2 0,6 12-3 0,-9-1 3 15,1 4 2-15,-10-5-2 0,-3 0-3 16,3 3 3-16,5-1 1 0,6-3-3 0,-6-5 2 16,-5-4-3-16,3-10-1 0,4 5-5 0,-10 0-6 15,21-8-2-15,-12 4 1 0,2-7 0 0,4 7 0 16,0-2-1-16,0 6 0 0,-7 0-6 0,0-5 0 16,7 3-16-16</inkml:trace>
  <inkml:trace contextRef="#ctx0" brushRef="#br0" timeOffset="2082.6764">2264-736 18 0,'4'0'26'0,"-8"0"10"0,8-15-5 16,4 19-6-16,4-4-9 0,-17-4-4 0,2 4-2 15,3-2 0-15,5 2-1 0,2-8-1 0,-7 5 2 16,0-5-2-16,11 5-3 0,-5 2-3 0,7 1 0 16,-1 0-2-16,12 1 0 0,-5 2 0 0,-19-7-3 15,0 4-10-15,14-3-6 0,5 3-4 0,0 3-4 16,-2-10-3-16,1-1-1 0,-5 8 1 0,-1 4-17 16</inkml:trace>
  <inkml:trace contextRef="#ctx0" brushRef="#br0" timeOffset="2446.5255">2598-802 6 0,'9'0'4'0,"-2"2"10"0,-7-2 9 16,12 0 10-16,-6-5-2 0,0 5-4 0,0-6-6 16,-6 2-1-16,0 10 2 0,6-6 2 0,0-15 0 15,-6 19 2-15,-6-4 0 0,-3 9-2 0,5-3-1 16,-7 8 2-16,-5-10-9 0,-4 3-2 0,13-3-5 16,-6-4-5-16,2 0 4 0,10 8-8 0,1-1 0 15,0-4 0-15,4-3 0 0,-4 4 4 16,5-3-8-16,-5 5 4 0,4 5 0 0,-5-11 0 15,1-1-2-15,6 1 3 0,-3 10-3 0,7 5 2 16,-4-4 0-16,12-6 0 0,-11 1 0 0,-2-1 1 16,-4 1-4-16,-2-6 3 0,2 0-2 15,5 0 2-15,-6 7 0 0,0 4-7 0,-10 0-5 16,2-6-5-16,1 1-5 0,1-13-6 0,-6 7-8 16,9-4-6-16,-4-2-6 0,-5 6 2 0,-23-12-46 15</inkml:trace>
  <inkml:trace contextRef="#ctx0" brushRef="#br0" timeOffset="3510.3994">3050-851 8 0,'-2'2'19'0,"4"2"15"0,2 3 0 15,4-7-9-15,-4 0-4 0,-5-3-4 0,-2 3-5 16,13 3 0-16,-2-6 0 0,-2-5-3 0,1 1 2 16,9 7-4-16,-10 1 1 0,-1-8 0 0,-8-4 1 15,10-9 2-15,4 11-3 0,1-2-2 0,-12-1 2 16,7-2-3-16,5 10-2 0,-3-16 2 0,-1 6 0 15,-11 3-3-15,1 11 0 0,-1-9-2 0,-4-12 1 16,17 3 1-16,-10-4 0 0,-3 12-5 16,0-7 3-16,6-1 1 0,2-4-1 0,2 20 0 0,-10-7 0 15,2 1 0-15,-7 10 2 0,8-8-2 0,5 3-2 16,-5 2 2-16,0 5 0 0,-5-18 0 0,-7 14 0 16,9 11 0-16,-3 7 2 0,0-5-2 0,-1 0 0 15,-5 9 0-15,0-12-2 0,7 14 5 0,1 13-5 16,0 6 2-16,-8-6 0 0,6-12 0 0,6-3 0 15,-6 10 0-15,3-1 0 0,3-2-2 16,3-9 3-16,-2 15-1 0,-2-7 2 0,-7-10-2 16,-4 8 0-16,12-1-2 0,0 7 4 0,0-9-2 0,0-6 2 15,-6-2-5-15,6-7 4 0,0-5-1 0,-4 4 0 16,2-6-3-16,-5 9-5 0,7-2-8 16,0-8-4-16,0-5-1 0,1-2 3 0,-2 7-1 15,5-10 3-15,-4 0 1 0,3-5 1 0,-3 2 4 16,6 4 3-16,-6 5 4 0,0-7 1 0,-1 3 2 15,5-3 0-15,8 5 0 0,-12-9 3 0,5 2 0 16,-2 1 7-16,-3 1-1 0,0 11 4 0,4-11-4 16,-4 0-2-16,0-4 2 0,5 2-1 0,2 6 1 15,-2 6 2-15,2-5-3 0,-7 6-2 0,4-5-1 16,4-1 1-16,2-1-2 0,-1-3 1 0,9 1 1 16,-6-2-6-16,-3-3 2 0,8 14-1 0,-6 7 1 15,9-11 0-15,-5 1-2 0,-8 8 0 0,-2 0-2 16,-1-5 4-16,8 1-2 0,-6 4 0 0,7-3 1 15,-1-9-4-15,-7-5 3 0,8 18 0 0,1 3 0 16,-14 2 3-16,-12-6 4 0,7-5-2 0,-2 0-3 16,-1 0 1-16,7 7 3 0,1 0 1 0,-6 3-3 15,6 4 0-15,6-4 0 0,-12 1 2 0,1 4-2 16,4-10 1-16,-5-1-4 0,6 5 1 0,10-1-2 16,2-5 0-16,-7 5-2 0,2 0 5 0,-7-5-6 15,-3-9 4-15,-1 6-1 0,11-5 2 0,5 5 0 16,0-4-2-16,0-3 0 0,0-1 0 0,7 4-2 15,-2 12 2-15,-11-8 0 0,0-6 0 16,-3-1 0-16,-3-6 0 0,0 6 0 0,16 7 2 16,-8-6-2-16,2 2 0 0,-8-4 0 0,2-3-2 15,-4-1 2-15,-12 1 0 0,6 11 0 0,-9 0 0 16,8-7 0-16,7 3 2 0,-5 4-2 0,-7-8 0 0,2 0 0 16,10-6 0-16,-8 14 0 0,8-10-2 0,-6 10 2 15,-4 6 0-15,-3-10 0 0,5 11-4 0,2-7-5 16,6-5-6-16,3-4-2 0,-3 2 3 15,-9 10-2-15,3-3 3 0,24 0 3 0,-13 4 1 16,-2-4 1-16,3 0 1 0,5-4 3 0,4-3 0 16,-4 11 4-16,-5-8 2 0,9 4-2 0,-3-6 0 15,0 2 0-15,-9-3-2 0,1 4 2 0,5 5 0 16,-9-8 0-16,7 12 2 0,-1-6-4 0,8-6 3 16,-7 6-1-16,5 6 2 0,0-6-4 0,5-7 3 15,8 1-1-15,-19 12 2 0,-3-12-4 0,-6 1 2 16,10 3 0-16,-7 4 0 0,5 3 0 0,-5-12 0 15,0 3 0-15,7 15 0 0,4-4 0 0,-11-3 1 16,-5 3-1-16,5-1 0 0,0-3 0 0,-6 6 0 16,12 0 0-16,-12-5 0 0,-3-4 0 0,-1 4-2 0,5 5 4 15,5-14-2-15,11 4 0 0,-17-2 0 16,13-5 0-16,11 12 0 0,-18-4 1 0,-3-4-1 16,3-3 0-16,-7 7 0 0,4-7 0 0,3 7 1 15,3 7-3-15,-3-3-3 0,-5-8-8 0,10-3-6 16,-5 18-3-16,0-17-2 0,0 1-4 0,7 10-2 15,-14-3 3-15,17 2-11 0</inkml:trace>
  <inkml:trace contextRef="#ctx0" brushRef="#br0" timeOffset="3930.1599">3582-701 3 0,'0'0'3'0,"-10"0"0"15,10 5 4-15,-3-5 6 0,3 0 5 0,-6-7 2 16,18 7-3-16,-5 0-6 0,-5 0-4 0,-4-6-2 15,-1 8 1-15,0 0 0 0,3-4 0 0,6-3 2 16,0 5-1-16,0-4-1 0,-16 9 1 0,2 12-2 16,16-8 0-16,-5-1 1 0,-3-6-2 0,4 9 0 15,-4-3-2-15,-3-2 0 0,-3 1-1 0,-4 1 0 16,10 5 0-16,4 2-1 0,-8-11 2 0,8-4 1 16,4 6-1-16,-1-6 5 0,-14 0 0 0,-5 0 0 15,7 2-1-15,-2 5 1 0,4-11 1 0,10-1 3 16,-7 5 3-16,8-4-2 0,-8 2-6 0,-3-10 5 15,-3 9-2-15,6-7 2 0,-6-1 3 0,6 0-2 16,-5 5 3-16,5-6-2 0,0-3 3 0,0 6 4 16,3-4 1-16,9 0 1 0,-3 4-4 0,2 6-3 15,-2-14-9-15,3 3 2 0,-6 3-6 0,2-23 1 16,-10 20-3-16,7 14 0 16,-3 0 0-16,2 3 3 0,-4-3-6 15,8 4-1-15,-1 7 4 0,-2-18-3 0,-5 5-6 16,-2 4-11-16,-1 2-9 0,14 3-6 0,-10-7-5 15,-1 7-2-15,12 1 2 0,-4-8-2 0,-8 0 0 16,16 4-39-16,-1-5 43 16,-8 1-23-16</inkml:trace>
  <inkml:trace contextRef="#ctx0" brushRef="#br0" timeOffset="5664.932">3748-751 5 0,'-3'0'6'15,"10"-7"8"-15,2 1 13 0,-6 2 7 0,-10 4-3 16,11 0-5-16,-8 0-6 0,8-12-2 0,10 12 0 15,-5 8-2-15,-9-4-4 0,-5 3-7 0,-5-7 1 16,10 3-2-16,-2 2 4 0,-1-10-1 0,0 12 4 16,-3 4-1-16,6-7-5 0,2 2-3 0,-2-3-2 15,-2 2 3-15,2 8-3 0,2-7 1 0,-2 5-1 16,-14 0-2-16,14-2 2 0,-3 2 2 0,3 4-4 16,3-2 2-16,2 2 0 0,-8-15 2 0,3 4-4 15,10-5 2-15,-4-6 1 0,-3 1 0 0,-12 6-1 16,9 0 3-16,2 0-6 0,-2-5 5 0,4-1-4 15,4-5 2-15,-1 4 0 0,-7 3 0 0,0-3 3 16,-12-4-3-16,12 0 0 0,0 7 3 16,5 4 3-16,2-7 4 0,-11-3 3 0,8 2 1 0,-8-3-2 15,13 0 5-15,-2-12-2 0,12 15-6 0,-7 5-1 16,-1-11-5-16,-5 1 0 0,-6-2 6 0,7 1-5 16,4 10 1-16,2 4-2 0,-2 4-1 0,-4 0 1 15,2-1-3-15,-9-10-3 0,0 3 5 16,0 8-2-16,0-8 0 0,0 8-3 15,7 10 3-15,2 3-2 0,-1-6 4 0,-2-2-2 16,-6-1 0-16,0 3-2 0,0-14 2 0,0 9-2 16,-6 11 0-16,1-5 4 0,5 1-4 0,0-15 2 15,-4 9 0-15,4 3 2 0,-3-3-4 0,-9 2 4 16,10-5-2-16,2 0 0 0,12-2 0 16,-10-6 2-16,-4 8 1 0,-4 3 3 15,0-7 5-15,6 0-1 0,9-2-3 0,-1-9 0 16,-13 5-9-16,7-3 2 0,5 4 1 0,-2-3 2 0,-5-5-3 15,15 6 0-15,-11 3 2 0,4-3-4 0,-1-11 4 16,-2 4-4-16,-2 7 4 0,4-3-5 16,-1 10 5-16,4 0-1 0,5-2-1 0,-13-9-3 15,8 8 3-15,-5-1 0 0,-1 7 0 0,4-8-2 16,-4-4 2-16,-4 5-3 0,5 15 3 0,-5-7-3 16,6 10-2-16,-5 1-6 0,7-6 0 0,-6 8-1 15,4-4 2-15,-3-12-2 0,-3 12-1 0,5-2-1 0,-10 2 1 16,13-6 3-16,-1-1-1 0,-5-6 2 0,4-6 0 15,3 8 2-15,6 2-2 0,-2 1 2 16,-2 1 4-16,-3-2 3 0,0-4 0 0,-4 0-2 16,8 3 0-16,0-10 2 0,3 7 0 0,2 0 0 15,-10 0 0-15,1-6 0 0,-4 1 1 0,6 5-1 16,-10-11 0-16,5-6 0 0,-2 5 0 0,-3-9 1 16,1 8 1-16,-2 5-2 0,-5 4 6 0,6-3-1 15,0-1-2-15,7-1-1 0,-2 7-2 0,-5-5 3 16,6-10-3-16,3 17 0 0,-5 2 2 0,-10-2 0 15,-7 4 0-15,7-4-2 0,-2 3 3 0,4 8-3 16,1-10 3-16,0 6-6 0,-6 2 4 0,-1-3 2 16,4 5-6-16,6 0 3 0,-8-1 0 0,-2-6 1 15,1 7-1-15,6 2 1 0,3-9-1 0,-2 4 0 16,2-4 0-16,2 5 0 0,-2-1-2 0,7-1 0 16,10-5 6-16,-5 0-4 0,-2-4 2 0,-1 6-2 15,-2-6-2-15,-2 2 0 0,13-11 2 0,-6 7 0 16,1-9 3-16,-1-3-1 0,3 6-1 0,-5-4 0 15,-4 3 1-15,0 11 0 0,-1-7 1 0,-8 0 1 16,9-6 0-16,0 4 5 0,4-6 18 16,4 15-10-1,1 14-3-15,-23-8-14 0,14 0 2 16,-13-6-2-16,4 4 0 0,3 7 0 0,-8-8 0 16,1 9 0-16,1-2 2 0,12 3-5 0,-12 5 0 15,-6-2 3-15,9-10 0 0,3 5-2 0,4-4-2 16,4-3 2-16,7-4 2 0,-9 0-5 0,9-2 1 15,-17-5 4-15,8 7-2 0,-6 5 4 0,12-5-2 16,-5 0 0-16,5-5 0 0,0 5 1 0,0-13-3 16,2 2 3-16,2 5-1 0,-4-3 0 15,3 6 0-15,3 3 0 0,0-14 0 0,-9 0 0 16,-9-4 0-16,4-2 0 0,2-1 1 0,-13 3-1 16,11-3-2-16,-7 15 4 0,15-9-2 0,-6 1 0 0,7-1 0 15,-14-3 0-15,13 6 0 0,-12 3 3 0,-5-7-1 16,5 6 0-16,-15-11-2 0,5 7 5 0,-2-5 3 15,11 4-4-15,5-3 1 0,5 11-1 16,-3 0-1-16,3 14-3 0,-14-14 0 0,-6 10-2 16,-4 7 7-16,1 9-2 0,4-11-5 0,17 6-1 15,2 6 4-15,-9-3-3 0,-4 13 2 0,-5-7 0 16,-2-1 0-16,11 6 0 0,8 1 7 0,-8-15 3 16,4 1-1-16,2 7 1 0,-6-3-10 0,0-2 5 15,-7 1-7-15,11-3 2 0,8 0 1 0,-7 3 1 16,-10-8-2-16,8 4-2 0,-9-6-12 0,12-1-5 15,3-4-13-15,-1 5-8 0,-4-6-5 0,6 3-2 16,-20-5 1-16,7 0 4 0,3 0 7 0,3 0 2 16,-7 3 5-16,4-13 3 0,0-1 5 0,0 0 6 15,-15 0 3-15,7-6 5 0,16 4 3 0,-13 10 1 16,-4-8 2-16,-4 4 1 0,13 7 3 0,6-4 4 16,-6-14 5-16,1 8 12 0,-5 3 6 0,-4-3-5 15,-5-1-4-15,5-1 1 0,5 5 3 0,3 5 4 16,0-7 4-16,3 9 3 0,-3-8-2 0,0 1 0 15,0 0-4-15,0 12-4 0,14-10-1 0,-8 1-3 16,-6 2 3-16,0 2 8 0,-3 11-1 0,3-11 1 16,-5 0-11-16,10-9-9 0,-8 9-5 0,6 8-6 15,4-5-1-15,8-3-6 0,-9 4 6 16,17-4 1-16,-14-7-3 0,2 3 1 0,15 4-3 0,-14 4 3 16,-12 3-5-16,9-7-8 0,7 3-6 0,3-3-4 15,-7-3-4-15,3-3 2 0,2 19 6 0,-7-5 8 16,-16-5 3-16,-10-3 3 0,20-9-1 0,4 9-2 15,-10 2 7-15,-4 2-3 0,12-1 3 0,-4 5 2 16,-2 1-2-16,3-4 0 0,-3 3-2 0,-5 3 0 16,-1-1 6-16,6 4-6 0,-6 4 3 0,6-4-1 15,-3-7 1-15,-6-5-1 0,9 15 2 0,14-2-4 16,-14-4 2-16,0-1 0 0,4-6 0 0,2 7 0 16,-9-1 1-16,-12-3 1 0,14-14-12 0,-2 7-13 15,13 3-10-15,-5-3-7 0,8-3-3 0,-13-1 2 16,14-2 1-16,-8 6 6 0,5-4 7 0,-16-3 4 15,-10 3 4-15,19 1 6 0,-4 0-2 0,11 6 0 16,-19-13 1-16,-4-13 0 0,6 10-1 0,12 0 4 16,-1-5 3-16,-13 1 4 0,-1 3 2 0,-1-7 2 15,-2 9 0-15,28-6 3 0,4 3 1 0,-20-6 4 16,10-15 5-16,-2 3 5 0,-4 11 1 0,-3 14 0 16,22-2-1-16,-26 4 0 0,13 5 1 0,-5-17 1 15,-2 19-2-15,-3-14-3 0,-6 5-9 0,13 0 2 16,-19 9 2-16,0 20-2 0,-3-11-1 0,7-9-5 15,-1-1-2-15,9 0 1 0,9 7-1 0,-1-15-6 16,-8 2-16-16,0 9-18 0,0 11-9 0,-5-4-9 16,10 1-42-16</inkml:trace>
  <inkml:trace contextRef="#ctx0" brushRef="#br0" timeOffset="6036.886">4811-848 13 0,'12'7'33'0,"-6"-1"7"0,-7-2-10 0,15 3-11 15,-12 0-6-15,10 10-6 0,-5 0-1 0,-10-13 2 16,-1-8 1-16,2 23 2 0,2-6-4 0,12 1-3 16,-12-13 0-16,0 13-2 0,-10-4-1 0,10-16-1 15,0 6 0-15,10 11 0 0,-2-7 0 16,-2 5 2-16,12 0-2 0,-12-9 2 0,-3-7 0 0,1 1 4 16,6 3-2-16,-2-3-1 0,-8-3 4 0,1 6 0 15,7-5 3-15,-5-1 2 0,-2 8 2 0,2-3 4 16,5-3-5-16,-1-3 1 0,-7-8-4 0,0 14 1 15,5-14 1-15,-5 11 0 0,13-1-5 0,-13-6-2 16,6 3 2-16,-6 4-1 0,-6-7 3 0,-7-7 1 16,10 10 0-16,-2 7-2 0,-2 0-2 0,7-6-3 15,-5 10-3-15,-11 0 1 0,-2-4-1 0,14 4 2 16,-16 4-2-16,8 7 0 0,0-1-3 0,5 9 4 16,-7-6-3-16,4-1-1 0,10-5 3 0,0 3-4 15,7-3-9-15,-14-7-1 0,3 7-11 0,4-7-4 16,0 0 0-16,1 11 1 0,-13-4-1 0,27 3-3 15,9-8-1-15,-12 2-2 0,-5-4 1 0,4-6 1 16,1 2 4-16,-6-1 5 0,8-1-12 0,3 0 31 16</inkml:trace>
  <inkml:trace contextRef="#ctx0" brushRef="#br0" timeOffset="6365.3585">5047-838 5 0,'6'0'11'0,"7"-6"16"0,-1 2 16 0,-3-10-5 0,3 9-8 16,-9 10-10-16,4-5-3 0,2 0 0 0,-9 0-1 15,5 6-4-15,-5 5-5 0,0-3-3 0,4-2 3 16,4-6-4-16,-1 11-1 0,-2 0 0 0,-5 4 1 15,7 0 0-15,-2 3-1 0,-5-10 0 0,0-6 0 16,-9 2 3-16,6 7-3 0,3-15 8 0,0-7-1 16,-12 9 4-16,4 2 4 0,4 6-1 0,4-12 7 15,4 12-4-15,-4-6 4 0,0 0-6 0,6 0-8 16,-9 4 0-16,3-12-2 0,8 8 3 0,-8-7-3 16,4 4 0-16,1-11 1 0,-2 10 2 0,9-4 5 15,2 1 3-15,-6-1 4 0,4-7-1 0,-3 8-4 16,-9 4 2-16,10-5-4 0,-10-1-2 0,14-2-6 15,-7-1-4-15,-10 7 1 0,3-2-2 0,8 6 1 16,2 4-5-16,-10 2 4 0,0-5-4 0,5 5 5 16,-1-5-3-16,6 5-2 0,-4 6 7 0,-7-1-9 15,-2-4 4-15,7 2-2 0,-4 2-3 0,6 1-10 16,-6 1-26-16,0-3-21 0,2 4-18 16,5 1-7-16,-7-3-5 0,-7 3 4 0,-1-4 10 15</inkml:trace>
  <inkml:trace contextRef="#ctx0" brushRef="#br0" timeOffset="-1157.9073">0 579 7 0,'0'-6'6'16,"0"-12"8"-16,6 8 10 0,-5 2 3 0,-5 1-7 15,8-1-5-15,1 0-3 0,8-2-1 0,-16 10-4 16,12-8 0-16,3 4 0 0,-9-5 0 0,2 0 0 16,7 2-2-16,0 4 1 0,0-4-1 0,-12 0-1 15,0 3 2-15,7 0 1 0,0-6 0 0,1 8-2 16,-1-17 1-16,-5 2 3 0,5 3 0 0,1 3 2 16,2 0-1-16,-4 5 1 0,0-4-1 0,0-4 1 15,9 10-1-15,-3-6 1 0,-2 3-3 0,-1-12-1 16,-4-7 1-16,14 19-3 0,5-4-2 0,-9 8 0 15,0-11-1-15,-3 3-2 0,1 3 3 0,5 2-3 16,-4-3 0-16,0-2-2 0,1-2 2 16,-7 1 2-16,4 12-4 0,1-15 2 0,-2 9 0 0,2 5 0 15,0 1 0-15,-1-6 0 0,5 6 0 0,-1 0 1 16,-5-6 1-16,-2 2-2 0,7-7 0 0,-6 18-2 16,4-14 5-16,-11-3-3 0,-3 3 0 0,7 9 0 15,-2 5 0-15,-1-6 0 0,-5-1 0 16,1 3-2-16,0-3 5 0,7-6-1 0,-5 1-2 15,8-10-4-15,4-7 5 0,-8 16-1 0,-14 15 0 16,8 6 0-16,5-15 0 0,-5-4 0 0,0 8-3 16,-8-4 3-16,4-11 0 0,1 11-2 15,1 4 3-15,2 3-1 0,5-3 0 0,-5-8 0 16,-3 6 0-16,1 0 2 0,-4-2-2 0,2-2 0 16,-4 13-5-16,2-22 7 0,0-8-4 0,5 3 2 0,-11 6 2 15,6 10-2-15,-10 7 2 0,11-6-5 16,-5 1 3-16,4-2 1 0,-5-10-1 0,4 10 1 15,-1 4-1-15,4 10 0 0,2-28 3 0,-5 7-3 16,-5 7 0-16,7 7 0 0,-5-8 0 0,3 1 2 16,7 1-6-16,0-5 4 0,0 1 0 0,-2 13 0 15,-4-10-2-15,6-4 5 0,8 4-3 0,4-13-3 16,-7 13 3-16,0-21 0 0,4 25 0 0,1 2 1 16,2-6 2-16,2 7 2 0,-4-7 3 0,-5-10-6 15,2 10 0-15,8 0 4 0,-6 0 0 0,0 3 0 16,4-3 2-16,-7 7-3 0,6 0 1 0,-1-3 1 15,-7 3 2-15,7-1-1 0,-5 3 2 0,-1-2-1 16,-5-1-4-16,2 3 3 0,-2-7-2 0,0 7 3 16,0-1-7-16,0 2 0 0,0 1-2 0,0-5 0 15,-7 5 0-15,5-4 0 0,-1 3-2 16,-4-3 0-16,2-3-18 0,1 3-25 0,-1-2-21 16,-5-1-14-16,5 1 0 0,-2-5 4 0</inkml:trace>
  <inkml:trace contextRef="#ctx0" brushRef="#br0" timeOffset="7648.351">1074-261 16 0,'-11'8'41'0,"-1"-9"10"16,12 5-3-16,-9-3 4 0,18 13-3 0,-12-3-4 16,11-10-7-16,-8-1-6 0,0 3-9 0,-5 8 3 15,5-1-6-15,3-3-2 0,2-4 4 0,-10-3-6 16,-5 4-10-16,3 6 3 0,-5-6-5 0,12 6-4 15,7-2 2-15,-7 0-2 0,3-8 2 0,4 18-4 16,-1-10 2-16,2-8 0 0,-2 4 2 0,-2 10-4 16,8-5 4-16,-7-11-2 0,2-9 0 0,-2 5 0 15,5 1-2-15,-1 1 5 0,0-3-6 0,-6-2 3 16,19 7 0-16,-16-9 0 0,8-1-3 0,-13-2-3 16,-1-6 4-16,0 16-1 0,17-6-1 0,-17 2 4 15,12-2 0-15,-5-5 0 0,-7 0 0 0,0 15-2 16,-4-4 2-16,-4-14 2 0,8 7-4 0,0 8 2 15,0 0 1-15,0-8-1 0,-16 0-2 0,13 4 4 16,3 0-2-16,0 7 0 0,-6 0 0 0,-8 5 0 16,8-5 0-16,8 23 2 15,-4-2-5-15,11-14 0 16,2-10 1-16,-10 10 2 16,-5 0 0-16,8-6 0 0,1 2 1 0,7-3-1 15,-6-4 0-15,-6 8 0 0,0 3-2 0,13-14 2 16,5 3 0-16,-9 0 2 0,-6 4-4 0,6 0 3 15,3-7-1-15,-5 0 0 0,5-6 2 0,-12 1-2 16,11-5-2-16,2 3 2 0,-1 3-2 0,-5 3-2 16,5 1-4-16,0 0 3 0,-16-9-2 0,8-1 2 15,-4 0-1-15,11 3 0 0,-11-2 2 0,0 7 1 16,7 1 0-16,-2-3 3 0,-4 3-2 0,-1 1 0 16,-1 6 3-16,-17 2 1 0,13-1-2 0,5-11 0 15,5 11-4-15,-19 4-6 0,-5-1 7 0,3 1-4 16,8 7 3-16,-2-9-4 0,2 7 2 0,7 8-1 15,2 13-1-15,-1-5 4 0,-4-8-1 0,4-9 5 16,0 11-6-16,-5 16 6 0,5-20 2 0,0 6-2 16,3-14-4-16,6 18 8 0,-4 0-4 0,-5-2 0 15,3-5 0-15,-3-1-3 0,9-2 3 0,-9 7 3 16,7-8-1-16,-3-6-5 0,-1 16 3 0,-3-6 0 16,8-15 0-16,1 12 1 0,6-8 1 0,-6 6-5 15,-9 4-1-15,3-2-11 0,1 2-7 0,-4-13-4 16,-4-4 0-16,4 6 0 0,7 2-5 0,-4-26-1 15,-3 15 0-15,-10 3-1 0,2-17-1 0,1 17 2 16,1 7-18-16</inkml:trace>
  <inkml:trace contextRef="#ctx0" brushRef="#br0" timeOffset="7820.5753">1323-195 5 0,'0'-11'12'0,"3"4"14"15,1 14 10-15,-8 3 0 0,8-10-6 0,-4-4-11 16,-1-5-2-16,1 5-3 0,12 4 3 0,-3 4 4 15,6-15 3-15,-2 8 0 0,-7-1 1 0,0-3-3 16,1 7-3-16,1 5-3 0,4 4-8 0,-2-6-4 16,-1-9 2-16,2 0-6 0,2 1-8 0,-1 10-11 15,7-11-15-15,-11-3-16 0,1 18-9 0,16-5-5 16,-5-4 1-16</inkml:trace>
  <inkml:trace contextRef="#ctx0" brushRef="#br0" timeOffset="8414.698">1831-59 25 0,'5'-8'37'0,"-10"8"2"0,-1 9-5 0,6-21-8 15,3 9-3-15,0-1-1 0,-3-7 2 16,5 1-1-16,7 14-3 0,-8-26-2 0,-11 8-7 16,14-16-5-16,-7 8 1 0,5-9-2 0,-5 5-2 15,0 8-3-15,0-1 0 0,7 4 3 0,-2-5 5 16,-5 3 1-16,6 13-2 0,3-10 1 0,-6 3-2 16,-9-1 2-16,6 5-5 0,3 0-3 0,1 7 0 15,-1-1 0-15,0 2 4 0,10 6-2 0,-2 0 1 16,-5-1-3-16,9-6 0 0,-11 2 0 0,2 13-4 15,0 3 4-15,5-1 0 0,4-3 2 0,-11 0-2 16,-4-3 0-16,7 8 1 0,-1 7-3 0,-6-5 2 16,11 0 0-16,-4-11 2 0,-7 1-2 15,0-3-4-15,8-5 6 0,-2-1-2 0,-6-2-2 16,0 9 4-16,0-5-2 0,0 7 5 0,0-3-5 16,-5 2 0-16,4-5-2 0,-7 7 2 0,13-8 2 15,-5-14-4-15,-3-1 4 0,-3-7-2 0,6-6 0 16,-6 4-2-16,6 9 2 0,0-3 0 0,7 10 0 15,-2-15 0-15,7 3 0 0,-2 2 1 0,-5 2-1 16,-1 16 3-16,2-19 6 0,12 1-3 0,9-22 13 16,-11 15-10-1,2 21-10 1,-10 0 4-16,8 4 0 0,-4 3-6 16,-12-2 5-16,0 7-2 0,-3-4 0 0,3 2 3 15,0 12-6-15,7-4 3 0,-19-5 0 0,5 14-3 16,17-9-1-16,-5-8-4 0,-5 18 0 0,4-5-11 15,13-12-6-15,-2 7-6 0,-8 4-10 0,-11-12-1 16,-7-2-4-16,14 9 1 0,2-8-3 0,-1 2 3 16,-4-11-22-16</inkml:trace>
  <inkml:trace contextRef="#ctx0" brushRef="#br0" timeOffset="8733.3699">2319-21 7 0,'5'-11'17'16,"-5"11"18"-16,3 4 6 0,-3-17-7 0,-3 2-10 15,-9 1-4-15,3-9-4 0,3 8 1 0,6-9 2 16,0-4-1-16,3 9-1 0,1 6-4 0,-4 1-2 16,12 5 1-16,-6-8 3 0,-4-7-1 0,-2-9-1 15,-2-3-2-15,2 4 6 0,5 6-6 0,-4 5 0 16,-7-2-1-16,6 6-3 0,-6 7 5 0,12-11 0 16,0 0 3-16,4 15 1 0,2-8-4 0,-7 1-5 15,-5-9 2-15,12 1-3 0,-2 15-4 0,-4-3-2 16,2 2 1-16,-2 8-5 0,-6 4 8 0,0-4-4 15,0-7-2-15,9 10 2 0,3 8-2 0,-8-2 2 16,2 2 0-16,-5-3-4 0,-1-5 2 0,11 7-2 16,-10 5-5-16,4-7-4 0,1 14-2 0,-6-11-3 0,0-7-4 15,-6 0-1-15,1 2-3 0,5 20-1 16,11-20-1-16,-17-8 0 0,1 7-2 0,-2 6 0 16,2-4-2-16,5-19 2 0,5 20-1 0,-5 17-3 15,6-13 4-15,-5-14 5 0,4-18-10 0</inkml:trace>
  <inkml:trace contextRef="#ctx0" brushRef="#br0" timeOffset="8933.4698">2371-116 8 0,'-21'-22'9'0,"14"9"13"16,-1 3 16-16,0-7-1 0,-3 7-4 16,11-8-3-16,-7 15 0 0,-2-1-1 0,-8 8 3 15,25-4 1-15,5 0-8 0,-13-4-11 0,8-3-2 16,2 7-4-16,-4-7 1 0,0 3 2 0,6 0 1 0,-3 8-10 15,3 7 0-15,-12-10 0 0,15 11 1 0,-6-5-3 16,3-13-5-16,7 3-5 0,0 6-15 0,-8 4-17 16,1-3-12-16,1-4-1 0,-5-5-2 15,11-8 1-15,0 7-36 0</inkml:trace>
  <inkml:trace contextRef="#ctx0" brushRef="#br0" timeOffset="9212.5186">2768-343 6 0,'15'-3'7'16,"-11"-1"6"-16,2 0 13 0,-9 4 6 0,3 4-3 15,3-4-7-15,-6 0-5 0,3-4 1 0,-4 0-1 0,-11-6-1 16,12 10 5-16,3 7 4 0,0-7-2 16,-6 7 1-16,-6-3 3 0,0-2 2 0,5 7-2 15,-4-2 2-15,2 3-3 0,-7 1-3 0,8-7-3 16,-6 2-7-16,6-2-3 0,1 0-6 0,-1 6 3 15,4 1-7-15,-1 1 0 0,5 4 2 0,0 5-2 0,-7-1 0 16,7-2 0-16,7-4 1 0,-2 1 1 0,-7 1-5 16,11 8 1-16,-4-2 4 0,1-5-2 15,6-3-2-15,1-7-3 0,-1 8-14 0,7-6-11 16,11-15-11-16,-9-1-11 0,7 7-11 0,-1-11-4 16,-7-3 0-16,3-3-4 0</inkml:trace>
</inkml:ink>
</file>

<file path=ppt/ink/ink4.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2-11-10T10:47:27.857"/>
    </inkml:context>
    <inkml:brush xml:id="br0">
      <inkml:brushProperty name="width" value="0.04667" units="cm"/>
      <inkml:brushProperty name="height" value="0.04667" units="cm"/>
      <inkml:brushProperty name="fitToCurve" value="1"/>
    </inkml:brush>
  </inkml:definitions>
  <inkml:trace contextRef="#ctx0" brushRef="#br0">0 0 98 0</inkml:trace>
</inkml:ink>
</file>

<file path=ppt/ink/ink5.xml><?xml version="1.0" encoding="utf-8"?>
<inkml:ink xmlns:inkml="http://www.w3.org/2003/InkML">
  <inkml:definitions>
    <inkml:context xml:id="ctx0">
      <inkml:inkSource xml:id="inkSrc0">
        <inkml:traceFormat>
          <inkml:channel name="X" type="integer" max="32768" units="cm"/>
          <inkml:channel name="Y" type="integer" max="32768" units="cm"/>
          <inkml:channel name="F" type="integer" max="2047" units="cm"/>
          <inkml:channel name="T" type="integer" max="2.14748E9" units="dev"/>
        </inkml:traceFormat>
        <inkml:channelProperties>
          <inkml:channelProperty channel="X" name="resolution" value="1612.59839" units="1/cm"/>
          <inkml:channelProperty channel="Y" name="resolution" value="2580.15747" units="1/cm"/>
          <inkml:channelProperty channel="F" name="resolution" value="10E-6" units="1/cm"/>
          <inkml:channelProperty channel="T" name="resolution" value="1" units="1/dev"/>
        </inkml:channelProperties>
      </inkml:inkSource>
      <inkml:timestamp xml:id="ts0" timeString="2022-11-10T10:48:58.925"/>
    </inkml:context>
    <inkml:brush xml:id="br0">
      <inkml:brushProperty name="width" value="0.04667" units="cm"/>
      <inkml:brushProperty name="height" value="0.04667" units="cm"/>
      <inkml:brushProperty name="fitToCurve" value="1"/>
    </inkml:brush>
  </inkml:definitions>
  <inkml:trace contextRef="#ctx0" brushRef="#br0">148 79 2 0,'0'-4'3'0,"0"4"0"0,0-2 0 0,0 2 2 16,0 0 1-16,0-5 2 0,0 5 3 0,-2 0 2 15,2 0-1-15,0 0 0 0,0 0-2 0,0 0-4 16,0 0-1-16,-3 0 1 0,3 3-2 0,0-1 0 15,0-2-1-15,0 2 2 0,0-2-2 0,0 0 0 16,0 0 2-16,0 0-3 0,0 0 0 0,0 0 0 16,-3 0-2-16,3 0 3 0,0 0 0 0,0 0-1 15,0 0-1-15,0 0 3 0,0-4 0 0,0 1 1 16,0 6 1-16,0-3-1 0,0 0 1 0,0 0 2 16,0 0-1-16,0-3 0 0,0 3 0 0,0 0 5 15,0 0-2-15,0 0-2 0,0 0 0 0,0-2 0 16,0 2 0-16,0 0-3 0,0-4 4 15,0-1-1-15,0 5-3 0,0-4 3 0,0 2 1 16,0-1 4-16,0 3-2 0,0-7 0 0,0 7 5 16,0 0-1-16,0-4-2 0,0 1-3 0,3 3-2 15,-3-4-4-15,0 1-2 0,0 3 6 0,0-3-3 16,0-1 1-16,0 1 1 0,0-1-1 0,0 0 4 16,0 2 0-16,0 2 1 0,0-1 5 0,0-3-3 0,0 1 3 15,0 3-5-15,-3 0 3 0,2 0-3 16,1 0-1-16,0 0-4 0,0 0-3 0,0 0 3 15,0 3-6-15,0-3 0 0,0 0-4 16,1 0 7-16,-1 4-3 0,0-1 5 16,0 5-1-16,0-1-4 0,0 0 4 0,0 0-4 15,0 3 3-15,0-2-2 0,0 4-3 0,-4-1 2 16,2-2 0-16,-1 0 2 0,0 4-2 0,3-1 2 16,0 0-2-16,0-1 1 0,0 0-1 0,0-2 0 15,-1 2 0-15,-2 0 0 0,3-2 0 0,0-4 0 16,0 6 0-16,0 0 0 0,0 2 0 0,0-8 0 15,0 2 0-15,0 3-3 0,0-3 1 0,0-3 5 16,0 1-1-16,3 1-4 0,-3 1 3 0,1 0-1 16,-1-3 0-16,0 3 0 0,0 1 1 0,0-1 1 15,0-7 0-15,0 0-2 0,0 4 0 0,0-1-4 16,0 1 4-16,0 2 0 0,0-2 3 0,-4-1-5 16,2 1 3-16,2-1 0 0,-6 1-1 0,6-1 2 15,-1 1-2-15,-5-4 1 0,4 4 1 0,-1-1-1 16,2 0-3-16,1-3 2 0,-3 1 0 0,0-1-3 15,3 3 3-15,-1-2 0 0,-2 2 2 16,3-3-9-16,-2 0 2 0,-1 4 1 16,0-4 1-16,2-4 3 0,-2-3 0 0,0 7 0 0,-2-4 0 15,5 4-5-15,-1 0 9 0,-5-3-7 0,4-1 0 16,-1 0 6-16,2 1-3 0,-5-4 0 0,1 0 0 16,4 0 5-16,-5-1-4 0,4-1 7 0,-4 5 0 15,2 0 2-15,2 1 4 0,-4 3 2 16,2-4 4-16,2 0-1 0,2-3 2 0,-2 3 2 0,-1-3 4 15,1 1 3-15,2 1-4 0,0 1 8 0,-6 0 0 16,6 4 0-16,0-3-2 0,-4 3-1 0,4-4 2 16,0 4-10-16,0 0-2 0,0 0 5 0,0 0-7 15,0 0 0-15,0 0-3 0,0 0-5 0,0 0-6 16,0 0-2-16,0 4-6 0,0-4 3 16,0 6 5-16,0-1 0 0,4 5 3 0,2-2 3 15,-4-1 1-15,3-2 3 0,-3 5-12 0,1-2 8 16,4-1 4-16,-5 6-7 0,2-2 0 0,4 3 2 15,-2-7-2-15,-2 1-4 0,-2 3 4 0,5-1-2 16,-4-2-6-16,2 0 1 0,-2-1-1 0,-2 1 0 16,4 2 0-16,1-4 7 0,-5 2-9 0,5-4-1 15,-6 3 8-15,2-1-1 0,1-5-2 0,-3 9-2 16,1-10 8-16,-1 3 5 0,6-1 9 0,-5-2 2 16,4-5 3-16,1 5 8 0,-2 0 14 0,4-6 11 15,1 2 7-15,-2 3-6 0,1-5 1 0,1-1-6 16,3 3-4-16,0-4-7 0,5-3-20 0,-3 2-5 15,4-6-16-15,-2 3 2 0,-1 1-3 0,-2-3-5 16,2 3-19-16,-3-6-40 0,0 6-65 0,0-3-62 16,0 0-52-16,0 2-36 0,-2-2-3 0,-1 3 23 15,2 6 46-15</inkml:trace>
  <inkml:trace contextRef="#ctx0" brushRef="#br0" timeOffset="4003.0499">-696 889 30 0,'0'-3'43'0,"0"-1"0"0,0 4-7 0,0 0-2 16,0-4-4-16,0 4 0 0,-2-6 1 0,-1 5 5 15,0-5-1-15,2 6-6 0,-2 0 1 0,-5 0-6 16,7 0-4-16,-10 0 3 0,4-4-1 0,1 8 3 0,-6-4-2 16,5 0 5-16,-4 6 0 0,4-1-8 0,1-2-14 15,0 3 2-15,-2-2-3 0,2 3-2 16,0 0-2-16,0 0-1 0,0 1 1 0,5 2-1 15,-4-2-3-15,2 3 3 0,3-3-2 0,0 3 5 16,0-3-3-16,0 4 1 0,8-5 1 0,-1-2-4 16,-1 2 4-16,2-1-4 0,-1-6 4 0,4 5-2 15,-5-5 1-15,6 0 2 0,1 0-3 0,-1-1-2 16,0-3 2-16,0-3 0 0,0 0-2 0,1 0-2 0,-2-3 4 16,-3-1-4-16,0 1 2 0,2-2-7 15,-4-2 6-15,2 5-3 0,-1-2 4 0,4-2-2 16,-7-5 4-16,1 1-6 0,-1 2 6 0,-1-1-5 15,-3 3 6-15,0-3-5 0,0-1 0 0,0 3 5 16,0-7-3-16,0 5 4 0,-4-6 2 0,-2 5-4 16,1 5-2-16,1-1 2 0,-1 2 0 0,1 5 0 15,-2-1 0-15,1 3 0 0,1 4 2 0,-1 0-2 16,-1 0 0-16,2 4-4 0,-1 3 7 0,-2 0-3 16,3 3-3-16,-1 4 3 0,-1 3-2 0,2 3 2 0,4-2-2 15,-2 4-3-15,2-2-2 0,0 1-8 0,0-2 1 16,0 0-1-16,2-1-4 0,8 3-3 15,-8-3-3-15,5-1 1 0,3-2-2 0,-5 0 1 16,2-3-4-16,-1-2-2 0,2 1-3 0,-1-4 2 16,-2 0 4-16,2-1 7 0,1-2 5 0,-4-3 1 0,4-1-4 15,-4 0-2-15,2 0 3 0,0-5-2 0,0-1 0 16,3-2 1-16,-2 1 3 0,2-3 3 0,-1 0 5 16,-1-1 5-16,1 3 1 0,-1 0 2 15,1-3 2-15,-4 3 6 0,4-2 6 0,-3-1 8 16,1 5 3-16,-1-1-2 0,-2 0-5 0,-2 3-2 15,4 1 1-15,-5-2-1 0,0 5 3 0,3 0-5 16,0 0 0-16,-2 0 4 0,-1 0-2 0,0 0 6 0,0 0 1 16,3 0-1-16,2 0-3 0,-5 0-7 15,3 1-2-15,-2 3-2 0,10-4 0 0,-7 0 0 16,4 0 0-16,-1 0 2 0,-1 0 0 0,2 0-5 16,-3 0 4-16,1 0-6 0,2 0 1 0,-4 0 0 15,2-5-2-15,-4 1-2 0,2-2 0 0,2 1 2 16,-4 0-2-16,1-1-2 0,-3 2 2 0,4-2 1 15,-1 1-1-15,-3-1 0 0,0-2 0 0,0 1 2 16,0-3-1-16,0 4-1 0,-3-2 0 0,2 1 2 16,-2 3 1-16,-2-2 7 0,-1 6-8 0,2 0 1 15,-1 0-3-15,-2 0 2 0,-1 3-1 0,2 7 1 16,-4-3-1-16,1 4 1 0,-1 6-4 0,5-3 3 16,1 1-1-16,-7 1 0 0,10-1-2 0,1 5-6 15,0-5-4-15,1-1-3 0,4 1-9 0,1-1-3 16,1-2-5-16,-1-1 4 0,2-3-3 0,4-2 4 15,-2 0 5-15,2-2 0 0,0-1 6 0,0-3-2 16,-3 0 0-16,3-6 3 0,1 3 1 0,-1-5 0 16,0 1-1-16,0-3 0 0,-3 5 0 0,1-9 3 15,2 2 3-15,-3-2 5 0,2 3 1 0,-3 0 3 16,0 1 2-16,-1-1 4 0,1 0 7 0,-2 1 2 16,0-1 0-16,0 2-2 0,0 0 5 0,-2 4 1 15,-2-1 2-15,-2 4 4 0,0 2 0 16,0-3-1-16,0 3-3 0,0 0-4 0,0 0-3 0,0 0-7 15,0 0-3-15,0 0-1 0,3-3-3 0,0-1 0 16,-2 4 0-16,5-3 0 0,-4 0 2 0,2-1-2 16,4 0 0-16,-4-3 0 0,3 4 0 0,1-4 0 15,2 3-8-15,-5-6 0 0,2 5-1 0,2-6-3 16,-1 0-3-16,-4 0 4 0,1 0 3 0,2-2 4 16,-4 2 4-16,-3-3-3 0,2-3-1 15,-2 8 4-15,0-5 0 0,0 2 0 0,0-4 0 0,0 3 0 16,0-1 0-16,-2-3 0 0,-1 6 0 0,-1 1 4 15,1 0 3-15,-2 3 1 0,4 1 0 16,-5 2-2-16,4 1 0 0,-4 3-6 0,5 0 2 0,-4 3-2 16,2 1 1-16,-1 2 1 0,-1 4-2 15,-1 5 0-15,2 2 3 0,-1 3-5 0,1 0 3 16,-3 2-4-16,2 3 5 0,-1-1-2 0,2 4 0 16,4-3-2-16,-5 1 2 0,2 3-2 0,2-1-1 0,-2-1 0 15,0-3-2-15,3 2 0 0,0-5 0 16,-2 1-4-16,-1-3 0 0,2 3-1 0,-2-4 1 15,0-4-2-15,-2 3 1 0,1-6 1 0,-1 0-2 16,2-1-3-16,-1-5 1 0,1 2 0 0,1-3 0 16,-4 0-3-16,2-4-4 0,4 0-3 0,-2 0-1 15,-3 0 2-15,3-4-10 0</inkml:trace>
  <inkml:trace contextRef="#ctx0" brushRef="#br0" timeOffset="4219.5769">-258 860 11 0,'0'0'15'15,"2"0"12"-15,1 0 6 0,1 0-5 0,1 0-9 16,2 0-3-16,0 0 1 0,4-2 5 0,-2-2 4 16,0 4-1-16,1 0 1 0,2 0-3 0,0-4 0 15,0 4-5-15,0 0-6 0,0-3-4 0,0 3-5 16,0-2 2-16,0 2-7 0,-5 0-8 0,5 0-14 15,-2 0-13-15,-2-2-11 0,-7-1-3 0,4 3-5 16,-2-1 3-16</inkml:trace>
  <inkml:trace contextRef="#ctx0" brushRef="#br0" timeOffset="5749.3638">-27 896 8 0,'2'-4'10'0,"2"1"13"0,-1 0 15 16,2-1-2-16,-1 4-6 0,-1-6 1 0,2 1-1 16,-5 2 3-16,4 3 3 0,2 0 3 0,-6 0 2 15,2 0-3-15,-2-3-4 0,0 3 1 0,0 0-3 16,5 0 12-16,-3 0-1 0,-2 6-9 0,4-5 3 15,-1 9-11-15,-3-3-3 0,0 0-12 16,0 4-7-16,0 0 2 0,0 3-5 0,-3-2 1 16,3 3-13-16,-1-5-13 0,-2 5-7 0,1-2-7 0,2-2-10 15,-7 13-126-15,7-20 109 16,0 0 1-16,0-2 8 0,0 0 7 0,0 1 2 16,-6-3 2-16,5 0-25 0</inkml:trace>
  <inkml:trace contextRef="#ctx0" brushRef="#br0" timeOffset="5840.122">73 821 23 0,'0'-5'40'0,"0"-5"7"0,0 9-6 0,0 1-6 16,0-3-7-16,0 3-8 0,0 0-5 16,0 0-6-16,0-4-5 0,0 4-2 0,0 0 1 15,5 1-3-15,-5 2-3 16,0 0-4-16,0-2-9 0,6-1-8 0,-6 0-4 15,1 0-3-15,2 2-4 0,2 0-4 0,-1-2 3 16</inkml:trace>
  <inkml:trace contextRef="#ctx0" brushRef="#br0" timeOffset="6250.3272">269 798 15 0,'7'0'25'0,"-6"0"17"15,7 0 2-15,-8 0-3 0,0 0-3 0,-2-4-7 16,-1 4-5-16,0 0 4 0,-4 0 7 0,1 1 6 15,0 3 5-15,-6-1 3 0,3 3 3 0,-1 2-9 16,-2 0-8-16,3 0-11 0,-2 3-11 0,3-4-5 16,0 8-2-16,1-4-2 0,1 2-6 0,0-2 4 15,4-1-4-15,2 1-3 0,0-3 6 0,0 1-6 16,5 1-2-16,-1-3-4 0,1-3-9 16,7 3-2-16,-5-4-3 0,5 1-2 0,3-3 4 15,-3-1-3-15,3 0 2 0,-2-5-6 0,-1 5 0 0,3-3-2 16,1-4-1-16,-2 2 4 0,-2-1-2 0,0-2 5 15,0 0 1-15,-3-3 0 0,2 3-2 0,0-5 6 16,-2 2 4-16,1 4 6 0,-4-4 4 16,0 1 5-16,-4 3 0 0,2 0 6 0,2-1 2 15,-4 1 5-15,-2 3 4 0,3 1 1 0,-3 3 2 16,0 0-2-16,3 0 2 0,-3 0 2 0,0 0 6 16,1 7-1-16,-1 0-8 0,0 1 1 0,0 1-3 15,-1 0 0-15,-7-2-8 0,5 3-4 0,0 0-3 16,3 1 1-16,0 3-3 0,0-3 1 0,-1 1 0 15,2-1 0-15,2 0-6 0,0-4-14 0,-3 3-5 16,0-3-7-16,0 0-6 0,0-6-4 0,0 2 0 16,0-3 2-16,0 0-6 0,0-3-2 0,2-1 0 15,-2 0 3-15</inkml:trace>
  <inkml:trace contextRef="#ctx0" brushRef="#br0" timeOffset="6428.3432">480 777 33 0,'0'-6'48'0,"2"2"3"0,-2 0-6 0,0-2-3 16,-5 6-10-16,5 0-2 0,-1 0-9 16,-2-1-4-16,3 1-7 0,0 0-3 0,0-3-9 0,0 2 6 15,3 1-4-15,-3 0-10 0,1 1-3 0,-1-1-6 16,0 4-9-16,0-4-2 0,0 0-2 0,5 0-1 16,2 3 3-16,-2-3 0 0,1 0 0 0,-5 3 2 15,7-3 6-15,-1 1-8 0</inkml:trace>
  <inkml:trace contextRef="#ctx0" brushRef="#br0" timeOffset="7114.3559">547 782 9 0,'3'6'14'0,"-1"1"15"16,-2 0 6-16,3-1-8 0,4 2-8 0,-7-3-3 16,0 2 0-16,5 1 1 0,2-1 2 0,-2-3 2 0,2 3-3 15,-2-1-2-15,-1-1 4 0,4-5-1 0,-4 6 0 16,7-6-1-16,-7 5-5 0,5-3 0 0,3 2 0 16,-5-4-3-16,4 0 1 0,-4 0-6 15,-1 0 2-15,2-6-2 0,2-2-1 0,-2 1-4 16,-3 4 2-16,6-1-4 0,-4-3 3 0,-1 3-1 0,2-5 1 15,-2 0 0-15,-5 3-1 0,4 0 2 0,1-2-2 16,-6 1 2-16,0 1-2 0,-6 1 0 0,6 0 0 16,-6 5 0-16,0-5-3 0,-2 5 3 15,-1 4-2-15,0-1 2 0,-2 5 3 0,-4-2-6 16,0 1 1-16,1 4 3 0,-1-2-1 0,3 5-2 0,-10 18-6 16,15-17 3-16,1 1 2 15,-5-1-1-15,10 26 2 16,7-30 2-16,1-1 0 0,4 1-2 0,1-3-1 15,-4-1 3-15,4-1 0 0,6-2 0 0,-4-4 0 16,8 0-5-16,-3-4 8 0,-1 4-5 0,5-7 5 0,-1 0-3 16,2 0 0-16,-5-3 3 0,2-1-3 0,-4 1 0 15,1-1 0-15,-5 1 3 0,5 0-1 16,-5-1-2-16,5-3 3 0,-4 3 2 0,-2 1 3 16,-5-1 1-16,3-2 2 0,-4 2 0 0,0 3 1 15,-1 1 3-15,2 0 3 0,-5 7 0 0,1 0-7 16,-3-1-4-16,4 1-6 0,-4 1 1 0,3 2 1 15,-3 1-3-15,0 3 0 0,-3-1 0 0,2 3 0 0,-2 2-10 16,0 0-2-16,1 2-5 0,-4-2 1 16,2 2 2-16,4-2-3 0,0-2 6 0,0 2-3 15,-2-1 3-15,-4 0 4 0,5-5 1 0,-2 5 2 16,-5-3-2-16,8-3 3 0,0 0 4 0,-1-1-1 16,1-2 0-16,-3-1 0 0,3 0 4 0,4 0-4 15,2-1 3-15,-4-6 3 0,2 3 0 0,-1-3 9 16,2-3-1-16,-2 5-2 0,1-5-1 0,1-1-2 15,5 0-3-15,-1-3-1 0,3 3 7 0,-1 0-3 16,0 1 3-16,3-5-3 0,-1 2-2 0,-1 0-3 16,0 2-2-16,0-2 2 0,0 5-4 0,-3 1 1 15,1 0 2-15,-1 3-7 0,2 1 4 0,-5-1 2 16,1 3 0-16,-1 1-2 0,0 1 1 0,-3 5-3 16,2-1 4-16,-5 2-2 0,0 3 0 0,0-1-3 15,0 2-1-15,0 0-7 0,0 2-1 0,0-2-9 16,0 4-3-16,-2-1-1 0,-4-4-7 0,6 4 1 15,0-5-2-15,0 2-3 0,6 0-3 0,-4-2 0 16,2-4 1-16,-1 2 3 0,2-3 1 0,5 0 1 16,-3-4 2-16,2-4-18 0</inkml:trace>
  <inkml:trace contextRef="#ctx0" brushRef="#br0" timeOffset="7752.9228">1469 834 8 0,'6'-13'10'0,"1"8"19"0,-2-6 15 0,2 1 0 15,-1 3-2-15,-4 1-6 0,2 1-1 0,-4 5 1 0,0 0 4 16,0 0 1-16,-1 0-17 0,-2 0-3 0,-5 0-8 16,1 0 7-16,1 4-4 0,-6-1-1 0,2 7-3 15,-5-5-2-15,-2 6 0 0,2 0-7 0,3 0 0 16,-1 0-5-16,3 0 5 0,-2 0-3 16,3 0 0-16,-2 2 0 0,7-2-3 0,1-1-4 15,1 1-3-15,2-4-3 0,0 1 3 0,5-1 2 16,-1-6 1-16,7 3 1 0,-2 2 2 0,3-6 1 0,0 0 1 15,-1-3-1-15,4 0-3 0,-3-1 6 16,8-2-2-16,-5 1-1 0,-2-3 4 0,2 1 1 16,0-1-1-16,-2 0-1 0,-1-2 3 0,3 0-2 15,-3 4 5-15,0-5-4 0,0 4 2 0,-5-1-1 16,4 3 1-16,-5-1-1 0,0 1 3 0,-5 3 4 16,-1 2-1-16,3 0-2 0,-3-4 3 0,0 4-5 15,0 2 0-15,-3 0 4 0,-1 2-2 0,-4 3 0 16,7 0-2-16,-2 1-2 0,-2-1-3 0,2-1 2 15,3 2-2-15,0 2 0 0,0-7 0 0,0 1 0 16,0 2 0-16,5-5-2 0,2 6 2 0,1-4-3 16,-1-2 4-16,1-1-1 0,1 0-3 0,1 0-1 15,2-4 0-15,-3 1-1 0,3-1 7 0,3 1-4 16,-6-5 4-16,3 5-6 0,0-4 7 0,-2-4-3 16,-1 5-2-16,-2 1 2 0,5-1 2 0,-1-1 1 15,-2 0 5-15,1-1 1 0,-4 1 4 0,0 1 10 16,-4 3 4-16,4-3 3 0,-6 6 6 0,0-2-8 15,1 2 4-15,-1-2-16 0,0 2-2 0,0 2-4 16,0 0-6-16,0 4-1 0,0-5-1 0,0 3-7 16,-7 3 5-16,5 4 3 0,-5 0-6 0,2-1-1 15,-1 2-7-15,0 2-4 0,0 0-1 0,2 0-7 16,-1 1 4-16,1 0 2 0,-2 0 4 0,1 0-3 0,-2-2 10 16,1 0-3-16,-1 3 4 0,-1-6 3 0,4 1-1 15,-4-1 1-15,-2-2 2 0,1 0-4 0,-2-4 4 16,-1 2-8-16,0-2 0 0,1-4-17 15,-3 1-4-15,-1-1-8 0,0 0-2 0,2-1-5 16,-5-3-3-16,5-2-3 0,-13-4-44 16,17 4 55-16,2-1 3 0</inkml:trace>
  <inkml:trace contextRef="#ctx0" brushRef="#br0" timeOffset="8059.516">2209 620 11 0,'4'-2'34'0,"-1"-2"15"0,-3-3-3 0,3 7 0 16,-3 0-2-16,0 0-6 0,0-2-3 15,0 2-6-15,0 0 4 0,0 0-1 0,0 4 4 16,0 1 1-16,0-1 0 0,0 7-4 0,-3 0-6 0,0 4-4 16,-1 3-1-16,2 3-5 0,-5 2-8 0,-4 1 0 15,5-1-6-15,-1 1-1 0,1 1 0 0,0-2-7 16,-6 1-17-16,5-2-20 0,-1-1-15 16,1-3-10-16,-1-1-1 0,1-1 3 0,5-1 3 15,-1-8 5-15,2 3 5 0,1-3 6 0,0-3 4 16,0-4-23-16</inkml:trace>
  <inkml:trace contextRef="#ctx0" brushRef="#br0" timeOffset="9262.4201">2288 832 23 0,'6'-7'37'0,"-2"3"13"16,-1-1-4-16,-3-1-6 0,0 2-7 0,0 4-3 16,0 0 0-16,0 2 0 0,0 0-1 0,0 4-5 15,0-5-6-15,0 1-4 0,0 0 2 0,0 2-4 16,0 1 8-16,5-1-2 0,-4 1-6 0,5-4-4 15,0 4 3-15,5-3-2 0,-2 1-4 0,1-3 0 16,-1 0-5-16,6-5 0 0,-3 0 4 0,0 1-1 16,0 0-1-16,0 0 4 0,-1-3-8 0,1 2 6 15,-1-5-4-15,-4 3-2 0,-1 2 4 0,2-5-2 16,-4 3-2-16,2-3 2 0,-4 0-3 0,-2 3 0 16,0-1 5-16,0 3-2 0,-5 0-3 0,2 5-4 15,-3 0 4-15,-4 0 3 0,1 5 0 0,-3-5 0 16,0 4 0-16,-3 3 0 0,-1 1 0 0,4 0 0 15,-8 5 0-15,2 2-3 0,5-2-6 0,-5 3-1 16,5-1-1-16,1-1 0 0,1 1-1 0,-1-1-7 16,5-1 5-16,5-2-3 0,2 3-5 0,0-6 4 15,2 0-4-15,4-1 4 0,0-3-2 0,1 0 4 16,8 2 3-16,0-5 0 0,-1-1 0 0,3 0 5 16,1 0-3-16,2 0 0 0,2-1 5 0,-1-5 3 15,1 1-1-15,-1-2 4 0,5-1-2 0,-8 1 2 16,4 0 0-16,-3 0 0 0,1 0 0 0,-1-4-2 15,0 1 2-15,-1-1-2 0,-4 1 0 0,-1-3 0 16,-1 2 3-16,0-2-1 0,-2 2 5 0,-2 6 2 16,-2-6 4-16,-3 4 4 0,0-3 1 0,-3 7 0 15,0 3 0-15,0 0-6 0,0 0 0 0,0 0 0 16,-6 3-2-16,1 2-3 0,-2 1 3 0,-2 1-3 16,-3 3-1-16,2-5-6 0,1 6 2 0,0-2 1 15,1 0-3-15,-2 2-3 0,2-3-1 0,4-1-1 16,-1-1-4-16,1 1 2 0,4 0 0 0,-3-3 3 15,3-1 1-15,0 1 2 0,3-4-3 16,1 0 2-16,1 0 1 0,5 0-1 0,-4-4 2 16,2 1-1-16,4-1-2 0,-5-2 5 0,5-1 0 15,-1 0 0-15,0 0-2 0,-2-1 2 0,2-2-2 16,-2 2 5-16,-2-3-3 0,2 3 0 0,6-11 1 16,-10 9 2-16,-2 3-3 0,0 1 4 0,-3 2 1 15,0 0 0-15,0-2 0 0,0 6-1 0,0 0 1 16,0 6 1-16,0-5 2 0,-3 9 0 0,-2-3-2 15,-5 4-3-15,2-4 0 0,4 4-3 16,-4 0 0-16,4 2-4 0,-4-2-7 0,7-2-2 16,-5 19-29-16,12-14 20 15,27-3-9 1,-21-11 28-16,3 0 3 0,-1-4-4 16,0 1 2-16,4-5-3 0,-2 5-3 0,1-4 2 15,2-3 3-15,-3 3-1 0,4 0 4 0,-1-4-2 16,3 3 2-16,-2-6 0 0,-4 6 1 0,1-3 3 15,-1 0 1-15,-1 3 3 0,-3-2 4 0,0 0 3 16,-2 0 6-16,-2 5 0 0,-4-1 9 0,4-1 0 16,-8 5 5-16,0-3-8 0,-6 1-4 0,1 2-10 15,1 2-2-15,-1 0-5 0,-2 0-3 0,-4 2-3 16,2 0 0-16,-2 0 2 0,-1 5-2 0,-3-4-2 16,3 8 4-16,-5-1-2 0,2 1 0 0,1-1 0 15,2 1-2-15,0 2 2 0,3 0 0 0,-2-4-2 16,5 1 3-16,0 0-3 0,2 0-1 0,2-2-2 15,2 2 3-15,0-2-5 0,6-4-3 0,0 2 1 16,-4-6 4-16,8 4 1 0,-2-4 2 0,1 0-4 16,3 0 2-16,2 0 2 0,0-8-2 0,1 5 1 15,1 0 0-15,4-4 3 0,-1 0 0 0,0 0 0 16,-2 0 0-16,2-1-3 0,-1-3 4 0,-2 2-1 16,4-4 1-16,-8 1-1 0,4-1 0 0,-1-2 1 15,-6 1-1-15,3-1-3 0,-5-3 3 0,1 1 1 16,-1 2-1-16,1 4 3 0,-2-7 0 0,0 1 1 15,-2-4 2-15,-2 4 3 0,-2-1 3 0,0 4-1 16,6-4 2-16,-6 2 1 0,1 4-4 0,-1 2 7 16,6 5-6-16,-4 2-3 0,-2 1-2 0,0-7-3 15,0 8-5-15,0 1 5 0,0 1-3 0,-2 4 0 16,-4 4 3-16,6-5-1 0,-4 7-2 0,-1 1 1 16,1 4 1-16,-2-1 1 0,0 4-3 0,-2 1 0 15,1 4 0-15,-1-3 0 0,1 2 0 0,3-1-4 16,1-2 1-16,-2 0-7 0,5-4-7 0,0 2-4 15,0-2-8-15,0-6-2 0,0 1-4 0,3 0-1 16,-3-5-4-16,2 1 2 0,4-3 2 0,-1-1 6 16,1-3 4-16,2 0 2 0,4-3 0 0,-3-1-1 15,6-3 3-15,-3 3 3 0,1-3-6 0,5-1 23 16</inkml:trace>
  <inkml:trace contextRef="#ctx0" brushRef="#br0" timeOffset="9516.2784">3426 746 9 0,'22'-14'18'15,"-6"4"21"-15,-1-1 8 0,-6 2-2 0,-1 1-5 16,-4 0 1-16,1-2 7 0,-5 3 7 0,0 1 0 15,-2 1-12-15,-2 5-5 0,-4 0-6 0,-4 0-1 16,0 0 6-16,-2 0-3 0,-1 4-8 0,1-3-5 16,2 5-13-16,-1-2 1 0,1 2-2 0,0 1-4 15,0-6-5-15,5 6 5 0,1-1-5 0,0 2 2 16,1-3 2-16,5 4-4 0,0 1 2 0,5-1-3 16,-2 2 4-16,1 0-1 0,1-3 0 0,1 2 3 15,-2 1-3-15,3-4 1 0,-5 4-4 0,4 0 3 16,-5 2 0-16,4-2 0 0,-2 0-5 0,-3-2-9 15,0 2-20-15,0-1 0 0,-3-4 10 0,-2 4 1 16,4-5-2-16,-7 2-7 0,-2-3-4 0,1 2-5 16,-1-2-11-16,-2-4 0 0,-2 1-1 0,-4-1 3 15,5 0 2-15,-5-1 8 0,5-3 6 0,1 4 0 16,1-6-18-16</inkml:trace>
  <inkml:trace contextRef="#ctx0" brushRef="#br0" timeOffset="9859.6765">3842 532 47 0,'10'-7'54'0,"-4"3"-4"0,0-5-11 16,2 4-5-16,-4 5-9 0,-2-4 0 0,4 0 5 15,-6 4-2-15,1 2 2 0,-1-2-1 0,0 2-3 16,0 2 2-16,0-1 6 0,0 3-2 0,-4 3 4 15,1 7-5-15,-2-3-2 0,-2 5-1 0,-1 0-10 16,2-1-6-16,-4 2-6 0,1-1-4 0,-2 0-2 16,2 0 3-16,-1 0-3 0,-2 4 0 0,0-1 4 15,5-2-6-15,-5 2 2 0,0-3 0 0,4 2-5 16,-1-3 3-16,2-3-2 0,0 1-4 0,2-1-2 16,4-3 1-16,-5 1-9 0,6-7-7 0,6 1-2 15,0-5-3-15,4 2-11 0,2-3-21 0,4 0 3 16,4-3 17-16,2-1 11 0,-1-3 4 0,3 0 3 15,53-21-43 1,-5-10-12-16,-17-5-27 16</inkml:trace>
  <inkml:trace contextRef="#ctx0" brushRef="#br0" timeOffset="10367.3908">3840 686 8 0,'-7'5'8'0,"-1"-2"13"0,4 0 15 16,-2 0-1-16,1-3-7 0,5 0-7 0,0 0-3 15,0 0 2-15,8 4 61 16,-4-4-59-16,7 4 1 0,-2-4-4 0,1-6 1 0,2 2 0 16,-3 4-5-16,3 0-4 0,-2-1 2 15,2-2-3-15,0 3-3 0,-3 0-5 0,3 0 0 16,0 0 0-16,0 0 0 0,-1 3-5 0,0-2 3 15,-2 3-5-15,-1-2 1 0,-4 2-5 0,2-1 0 16,-4 3 2-16,-2 3 5 0,0-7-4 0,-2 5 2 16,-1-3 2-16,0 5 0 0,-3 0 2 0,-1 4-2 15,-1-6 4-15,4 3-2 0,-3-2 0 0,2 2 0 16,2-2 0-16,0 0 0 0,2-4 0 0,1 5 1 16,0-4-1-16,0 1 2 0,0-1-2 0,1-5 4 15,5 4-2-15,1-4-4 0,-2 0 5 0,4 0-1 16,1 0-2-16,2-4 0 0,0-1 0 0,2 0 0 15,-2-1-4-15,5 0 4 0,-3-1 0 0,4-1 0 16,-6 0 3-16,1-2 4 0,1 2 0 0,-5-2-1 16,-1 3 0-16,-2 0-4 0,-4-3 1 0,-2 5 0 15,0-6-1-15,6 0-2 0,-6 2-2 0,0 3 3 16,-3-1-4-16,-2 1 3 0,-2-1 0 0,-3-4-5 16,-2 4-2-16,0 2-5 0,-14 0-12 15,8 5 4-15,2 5-10 0,1 0-1 0,-1 1-4 16,1 1 1-16,1 1 3 0,-1-2-3 0,6 2 0 15,-1-3-3-15,3 2-1 0,-1-1-23 16</inkml:trace>
  <inkml:trace contextRef="#ctx0" brushRef="#br0" timeOffset="10879.7393">4535 645 6 0,'0'-3'4'0,"-3"3"6"0,0 0 9 15,-1 2 9-15,-4-1 5 0,2 2-4 0,-4-2 1 16,1 2-3-16,-3 1 3 0,-1 2 4 0,-1 1 9 16,2 0-2-16,0 3-3 0,0-5-12 0,1 2-5 15,0 3-4-15,2-1 0 0,3 0-9 0,2-5 0 16,2 3 1-16,2-2-7 0,0 3 1 0,0-5-3 15,0 1 0-15,5-1 0 0,2 0 0 0,-1-2 4 16,2-1-3-16,3-1 1 0,0-5-2 0,1 2 0 16,-3-1 0-16,1-2 0 0,-1 3 0 0,-1-3 3 15,2 3-7-15,-4-2 4 0,1 1-6 0,-2 1-5 16,-2-3-3-16,-3 1-2 0,0 2-3 0,0 4-3 16,-3 0 1-16,-2 0-1 0,1 0-1 0,0 0-4 15,-7 4-5-15,2 2-4 0,-1 3 0 0,1 4 4 16,0-2 5-16,-2 4 3 0,2-3 2 0,2 8 5 15,-3 1-5-15,2-5 8 0,2 2 21 0,-4 1 22 16,5-1-16-16,1-4-7 0,4-1 1 0,0-2 1 16,0 0 6-16,0 0 0 0,0-4-1 0,0-2 3 15,0 1 0-15,4-1 5 0,-1-2 2 0,3 1 5 16,2-1 2-16,-1-3-3 0,1 0-3 0,-1 0-5 16,-3-3-4-16,1-1-1 0,2 1-2 0,-2-2-4 15,2-1-5-15,-4 1-2 0,2 0-1 0,-5-1-2 16,0-1-1-16,0 0 6 0,-3 2-3 0,1-5-3 15,2 7-7-15,-4-5 0 0,1 5-3 0,-2-1 0 16,2-2-5-16,0 6-5 0,-1-3-8 0,4 3-2 16,0 0-5-16,-2-4-3 0,2 3 1 0,0-5 0 15,2 6 3-15,2-5-21 0</inkml:trace>
  <inkml:trace contextRef="#ctx0" brushRef="#br0" timeOffset="11142.3918">4549 825 34 0,'6'-1'58'0,"-2"-4"6"0,-2 5 2 0,4-2-2 15,-2 1-3-15,3-2-4 0,-1 0-8 0,8-1-11 16,-2 3-21-16,1-6-5 0,2 3-9 0,2 2-3 16,0-3 0-16,1-1-8 0,0-1-16 0,-1 0-16 15,-1 4-18-15,2-1-13 0,-5 1-4 0,2 3 2 16,-6 0 1-16</inkml:trace>
  <inkml:trace contextRef="#ctx0" brushRef="#br0" timeOffset="12498.6548">-458 1423 5 0,'0'-14'6'16,"0"6"8"-16,0-1 15 0,0 1 8 0,0-1-5 16,0 0-7-16,0 5-4 0,0 2 0 0,0-1 2 15,-3-3 4-15,-1 6-6 0,-1 0 0 0,-2 2 0 16,-1 2 1-16,1-1 0 0,-5 1 2 0,-1 3 2 15,2-1-2-15,-1 3-5 0,3 2-2 0,-3 1-4 16,-1 2-4-16,0-1 1 0,-2 2-1 0,0 0 2 16,3 2-3-16,0 5 1 0,0 0 0 0,0-4-5 15,4 4 3-15,3-7-5 0,-1 5 1 0,1 0-3 16,5 4 0-16,3-5 0 0,2-2 1 0,-1 2-1 16,6-1 0-16,2 0 1 0,0-1-1 0,2-3 2 15,4-3-2-15,-5 0-6 0,6 0-2 0,1-2-3 0,-1-3 3 16,-2-3-2-16,1-3 4 0,1 0 1 15,-3 0-3-15,1 0 3 0,-1-4 1 0,4-6 4 16,-3-1 0-16,-3 1-5 0,4-8 5 0,-5 3-3 16,2 1 0-16,0-4 1 0,-3 0 2 0,0-2 0 15,-3-3 0-15,1 0 1 0,-4-1-1 0,0 0-2 0,-1-1 2 16,-5 2 0-16,0-2 0 0,0 5 0 16,-51-84 2-1,-31 74-80 1,18 36-61-1,40 3 86-15,2-2-2 0,-1-1 1 16,-1 7-35-16</inkml:trace>
  <inkml:trace contextRef="#ctx0" brushRef="#br0" timeOffset="11896.3942">-489 1510 26 0,'0'0'41'0,"0"-5"5"0,0 0-4 16,-3 5-2-16,3-4 0 0,-2 4 2 16,2 0 0-16,0 0-3 0,0 0-1 0,0 11 123 15,0-4-137 1,2-1-1-16,4 1-10 0,-6 1-2 0,4-1-2 15,-2 3-6-15,-2 1-5 0,0 33-21 16,6-33-12-16,-6 0-22 16,1 3-8-16,-1-7-6 0,3 24-123 15</inkml:trace>
  <inkml:trace contextRef="#ctx0" brushRef="#br0" timeOffset="14414.052">21 1390 59 0,'-5'-6'115'15,"5"4"-22"1,0 2-54-16,0 0 4 0,0 0-1 0,0 4 0 16,0-2-5-16,2 12 22 0,-2-3-37 15,4 0-7-15,-4 2-9 0,3 1-1 0,-3 0-5 16,0-2 0-16,0 7 0 0,0 2-2 0,0-3-3 15,0-3-9-15,-3 2-12 0,2-2-9 0,-2 1-2 16,3-1-7-16,-2 0 1 0,2-4-1 0,0 0 4 16,0-3 2-16,0-1 2 0,0-1 3 0,0 4 5 15,0-5 4-15,0 0 5 0,0 0 2 0,0-10 4 16,0 5 3-16,2-6 5 0,1 2 2 0,-2-2 3 16,5 1-2-16,-1-1 2 0,-4-1 5 0,7-4 6 15,-8 0 5-15,6 2 1 0,-6-4 0 0,0 2-4 16,0 1 6-16,0 0 4 0,-3-5 8 0,0 4 3 15,3 4 4-15,-2-3 7 0,2-1-1 0,0 3-4 16,0 2-5-16,0 1-7 0,0 1-9 0,0-1-6 16,0 1-2-16,2 4-2 0,-2-2 1 0,0 0 0 15,3 0 0-15,0-3 0 0,1 8 2 0,1-3-3 16,-1 0 2-16,4 0-9 0,-4 0 0 0,1 0-1 16,1 0 3-16,1 0-8 0,-1 0 4 0,1-3 0 15,1-1 2-15,-1 2-2 0,-2 2 0 0,2 0 3 16,-2 0-5-16,2 0 2 0,-2-5 0 0,-1 4-2 15,2-6 5-15,-6-1-6 0,2 1 3 0,4 0 4 16,-5-1-7-16,2-2 3 0,-3 7-3 0,0-7 1 16,0 3-3-16,2 0 9 0,-2-2-6 0,0 3 2 15,0-1 2-15,0 1-2 0,0-3 2 0,0 4-2 16,0 1 7-16,0 4 4 0,0 0 9 0,0 0-6 16,-2 0 5-16,-1 0-9 0,2 0-5 0,-2 0 8 15,3 4-2-15,-3-1 0 0,1 3-4 0,2-1 1 16,0 1 1-16,0 1-2 0,-3 1 2 0,3-1 0 15,0 0-6-15,0 7-2 0,0 0 5 0,3-4-8 16,2 4 2-16,-2 1-2 0,1-3 2 0,1 6-6 16,-1-4-7-16,1 0-12 0,-2 0-15 0,1-3-11 15,-4 0-5-15,4 0 0 0,2 0-3 0,-4 0-5 16,4-4 1-16,-6 1 1 0,1 5 5 0,2-6 5 16,-3 1 3-16,5-5 5 0,-5-3-29 0</inkml:trace>
  <inkml:trace contextRef="#ctx0" brushRef="#br0" timeOffset="14841.4135">419 1390 10 0,'0'-2'18'0,"0"0"14"0,0 2 6 16,0-4-5-16,-1 4-7 0,1-3 0 0,-3 3-6 15,1 3 3-15,2 1 7 0,-3-2 2 0,-1 2 1 16,1 1 2-16,1-1 0 0,-4 4-8 0,5-1 2 16,-2 3-10-16,-5 18 1 0,8-16-18 15,0 1-2-15,3 2 2 0,-3-4-4 0,0 1-3 16,0-1-6-16,0-1 0 0,3-3 0 0,2 0-2 16,-1 3 7-16,1-5 2 0,-1 1 0 0,4-6 2 0,-1 5 2 15,1-2 0-15,-1-3-2 0,93-67 91 47,-93 62-64-47,1-4-2 0,-5-1 9 0,4 3 3 16,-5-3 3-16,2-1-2 0,2 4-2 0,-4-1-8 15,1-2-2-15,-3-1-5 0,3 4-5 0,-3-6-7 16,4 8 4-16,-4 3-3 0,2-5-6 16,-2 3-2-16,0 0 0 0,-2-1 2 0,-1 3-8 15,3 2-21-15,0 0-19 0,0 0-11 0,-1 0-3 0,1 0-12 16,0 5-165-16,-3 1 88 15</inkml:trace>
  <inkml:trace contextRef="#ctx0" brushRef="#br0" timeOffset="15137.7641">819 1336 22 0,'4'-1'32'0,"4"1"11"0,-8-3-2 16,0 0-5-16,0 2-3 0,0-5 5 0,0 6 7 15,0 0 7-15,0 0 4 0,-5 0 0 0,1 0-3 16,-7 0 0-16,4 6-1 0,-2 1-18 0,0-3 3 16,-1 3-8-16,1 0-4 0,-2 0-4 0,2-1-5 15,5 1-3-15,-2-3-6 0,1 1-2 0,2 1-2 16,2 3 3-16,1-4-4 0,0 5-1 0,7-3 3 0,-5 0-6 16,5 1 2-16,-4 1 3 0,2-1-3 15,4 0-2-15,-2-2 2 0,-1 2 0 0,-1 2-2 16,-1-3 2-16,-1-3-3 0,-3 1 3 0,0 1 0 15,0-2-2-15,0 1 2 0,-3 2-9 0,-1-1 1 0,-4-1-5 16,1 2-7-16,-1-1-8 0,-4 1-14 16,-3 0-12-16,-1 1-9 0,0-2-5 0,-4-1-5 0,1-5-3 15,-2 0-4-15,-1 4 1 0,1 1 4 0,-2-5-42 16</inkml:trace>
  <inkml:trace contextRef="#ctx0" brushRef="#br0" timeOffset="13501.7388">-324 2126 7 0,'-4'-9'11'15,"-3"6"11"-15,-1 0 11 0,1 3 1 0,1-7-2 16,-5 0-9-16,2 0-4 0,-1 7 5 0,-2 0 0 16,4 3-1-16,-3 0-2 0,3-3-2 0,-4 0-1 15,-1 1 2-15,1-5 4 0,0 12 2 0,-6 5-6 16,5 1 0-16,-5-1-5 0,-2 0 1 0,2-4-7 16,0 5 0-16,2 0-3 0,1 0-3 0,2 3-3 15,-5-1 2-15,6 3-4 0,3 2 3 0,-2-6-4 16,6-1-1-16,5 76-29 15,17-22-34 1,-5-53 46-16,3-8 3 0,2-4 1 0,2 2 1 16,0-5 2-16,1 3 0 0,2 0 4 0,2-3 10 15,46-10-3 1,5-12 3-16,-8-12 12 16,-48 16-5-16,-5 8-3 0,4-4 1 15,-5 2 0-15,-1-8 0 0,-2 0-3 16,-2-1-1-16,-2 3-1 0,-6-2 0 0,0 0 0 0,0 5 0 15,-2-7 0-15,-2-2-4 0,-2-3-4 0,0 0-2 16,-2 10-7-16,-4 1-5 0,1-2-3 0,-7 5-2 16,4-4-5-16,-5 2-3 0,-4 3-4 0,4 6-35 15</inkml:trace>
  <inkml:trace contextRef="#ctx0" brushRef="#br0" timeOffset="13094.2428">-504 2241 18 0,'0'-7'24'0,"-1"7"13"16,1 0 0-16,-6 2-2 0,6-5 52 15,-2-7-34 1,2 9-30-16,21-16 59 16,-14 17-65-16,4-4-2 0,-2 12-1 0,0-13-4 15,1 2-2-15,-1 3 0 0,-1 0-3 0,2 4-3 16,-6 0 5-16,1-4-6 0,-1 3 1 0,-4 1-1 15,0 7-1-15,0-2 0 0,0 2 1 0,0-7-1 16,-4-2-2-16,-1 7 2 0,-2 7 0 0,0-1-4 16,-1-2-1-16,-1-6 3 0,2 0 3 0,-1 3-4 15,1-5 0-15,1 2-1 0,0 1 4 0,0 3 0 16,6-7-4-16,-6 6 4 0,6-10-2 0,0 0-3 16,-2 1 5-16,2 2 0 0,2-1 0 0,4 3-9 15,0-1-4-15,1-4-9 0,5-9-3 0,-1 7-3 16,1 2-5-16,1-4 1 0,0 0-5 0,1-2 1 15,-2 2-1-15,0-2 3 0,6 0 0 0,-6 6-1 16,0-7 3-16</inkml:trace>
  <inkml:trace contextRef="#ctx0" brushRef="#br0" timeOffset="18073.9782">152 2334 5 0,'-1'0'4'16,"-2"-7"6"-16,3 0 9 0,0 6 9 0,0 1 1 15,0-6-5-15,0 6-2 0,-2-6 28 16,2 1 53-16,0-9 33 16,0 4-90-16,2 7 4 15,-2-5-3-15,3 3-5 0,-3 5 1 0,0-2-4 16,1-5-3-16,-1 5-11 0,0 2-4 0,0 0-13 15,0 6-2-15,0-6 3 0,0 0 0 0,0 3-2 16,0 8 0-16,0-4-1 0,0 0-4 0,0 3 1 16,0-6-1-16,0-4-5 0,-1 8 1 0,1-2 0 15,0 11 2-15,0-6 0 0,-3-6 0 0,3 4 0 16,-2-4 0-16,-1-5-5 0,0 4 5 0,3 0 4 16,0-7-4-16,0 2-2 0,-1 1 2 0,1-7-4 15,0 0 0-15,-3 3-3 0,3 0 3 0,0-4 2 16,0-6-1-16,4 3 5 0,2-2-2 0,-4 6 0 15,-2 0-2-15,7-4 2 0,-4-3 0 0,5 2 4 16,-4 0-2-16,1 2 3 0,-1-4 4 0,1-4-5 16,2 1 5-16,0 2 0 0,-2 10 0 0,2-6-3 15,4 2-3-15,-7 5 0 0,4 2-5 0,-4 2 8 16,1 0-5-16,-1-3-1 0,2-1 3 0,-4 9-6 16,2-3 0-16,2 9 3 0,-4-7 1 0,2 5-3 15,-4-2-5-15,0 4-7 0,0 7-5 0,0-5-6 16,0-3 2-16,6-5-1 0,-6 6 3 0,0 4 5 15,0 3 1-15,0-5 3 0,0-4 8 0,0-6-1 16,0 5 1-16,0-6 1 0,-3-2 3 0,3 0 2 16,0 4 0-16,0 0-2 0,0-4-3 15,0-4 7-15,0 0-4 0,0-2 0 0,0-1-2 16,0-2 7-16,4 3-2 0,4-4 6 0,-4 0 5 16,4-3 1-16,-4 2-4 0,4-7 10 0,-1 7-5 15,4-3 3-15,1-1 1 0,-6 6-3 0,4-2 3 16,-1 3 2-16,3 1-7 0,-5 2-2 0,4-1-5 15,-4 4-8-15,2 2-4 0,-1-3 6 0,-8 3-1 16,7 3 2-16,-2-3-2 0,-1 0-1 0,1 8 0 16,-5-3 0-16,0 6-5 0,7 2-1 0,-7 2-13 15,0-4-15-15,4 0-13 0,2 2-7 0,-1-5-10 16,-4 5-9-16,5 4-2 0,-4 3-1 0,4-4 4 16,0 1 6-16,4-17 8 0,-1 1 9 0,-1 6 12 15,-1-8 10-15,2 5 7 0,1-3 7 0,2-1 0 16,-3-1 5-16,-1-6 3 0,4 10 2 0,0-9 1 15,0 6 4-15,0-8 2 0,1-2 3 0,0 5 3 16,-1 7 1-16,0-10 0 0,0 3 0 0,-4-1 2 16,4-3 0-16,-6-4 4 0,-2 4 1 0,3-4 1 15,-1 6 5-15,0 0 0 0,0-4 3 0,-6-2 3 16,0 6 0-16,0-1 2 0,0 3-3 0,-1-4-3 16,-4 3-1-16,2-1-2 0,-1 5-8 0,-1 2 1 15,-5-4-3-15,3 3-9 0,-2 1 0 0,-2 0-1 16,-1 0 0-16,0 5-3 0,5 2-3 0,-2 3 5 15,0-3-2-15,2-2 0 0,-4 3 0 0,7-1-2 16,-1 6 2-16,2-6-4 0,2 3-1 0,1 2 3 16,0 5 4-16,0-14-7 0,1-1 5 0,-1 5-3 15,8-1 3-15,-5-6 0 0,3 0-3 0,1 2 4 16,3 2 2-16,2-4-3 0,-3-8 1 0,2 6-1 16,-2-4 0-16,3-2 1 0,-2 0-1 0,-1 8 0 15,1 2 0-15,-4-7 0 0,6-8 2 0,-4 2-1 0,-1 0-1 16,4 4-3-16,-7-3 3 0,4 5 3 15,-4-6-2-15,-1 4-4 0,-3 3 3 0,2 2-2 16,2 0 2-16,-4 2-3 0,0 4 3 0,0 5 4 16,-4-7-6-16,-4 3 2 0,4 3 0 0,-4-5-5 15,7 14-4-15,-5-3-13 0,6 0-4 0,-5-6-6 0,5 10-3 16,-1-8 0-16,1-4 2 0,1 4 4 16,4-2 2-16,2-6 0 0,1-2 3 0,2 0 3 0,2 0 2 15,0 0 3-15,1 0 1 0,-1-2 1 16,3-6 1-16,0 3 2 0,-1 0 0 0,3-1 2 15,-3 2 1-15,1-5-2 0,0 4 0 0,-2-9 1 0,5 4 2 16,-5-5 1-16,2 1 1 0,0 4 2 16,-3-2 1-16,0-1 2 0,0 2 0 0,0 2 1 15,0-2 7-15,-5 4 8 0,1 3 9 0,-7-6 2 16,5 2-3-16,-6-4 4 0,0 8-3 0,0-3 2 16,0 11 0-16,-6 2 1 0,5-6-2 0,-10 1 0 15,10 9-3-15,-7-10-1 0,4 7 1 0,-8 0-7 16,5 4 0-16,-4 2-2 0,2 0 3 0,-1 0-2 15,2-2-5-15,2 1-2 0,-4 9-6 0,2-8 1 16,4 6-1-16,2-6-4 0,-3 2 0 0,3-6 2 16,2-2 0-16,2-1-6 0,3-1-7 0,1 5-5 15,0-10 2-15,0 5 0 0,2-3 3 0,7 2-1 0,0-8-1 16,-2 4 0-16,2-7 1 0,1 1 3 0,-1 1-1 16,0-1 3-16,-3-3 6 0,2 3 0 0,0-12 3 15,-2 5 0-15,0 7-2 0,-1-8 2 16,1 8 0-16,-5 5 5 0,-1-6 1 0,2 7 0 15,-4-4 0-15,2 4-1 0,-4-3-1 0,-2 6 4 16,4-10-4-16,-1 0-1 0,-3 1 1 0,0 6-3 16,0 2 7-16,0-2 1 0,0 1-4 15,0 3-3-15,0 6-2 0,0 4 0 0,-3-1-2 16,3-2-5-16,0-3 0 0,0-2-6 0,0 0 4 16,0 3 2-16,3 2 1 0,0-2 2 0,-2-5-1 15,7-4 5-15,-1 0 0 0,2-2 0 0,-1 2 0 16,2 2-2-16,-1-10 2 0,3 3 2 0,-1 5 1 15,0-6 0-15,-2-3 1 0,3 9 8 0,0-11 0 16,-4 0 2-16,4 5 5 0,-2-2-6 0,-1-4 5 16,1-3-1-16,-4-2 0 0,2 4 4 0,-4 8-3 15,-4-3-9-15,0 1 7 0,6 3-9 0,-6 0 5 16,0-1-2-16,0 3-2 0,0-3-5 0,0-1-2 16,0 2 0-16,0 1-1 0,0-5-3 0,0 1-10 15,0 6-14-15,0 1-20 0,0 0-10 0,0 5-11 16,0-15-4-16,-3 3 4 0,0 7-1 0,2 0 6 15</inkml:trace>
  <inkml:trace contextRef="#ctx0" brushRef="#br0" timeOffset="18981.9324">1588 1892 45 0,'0'-5'51'0,"0"-2"-11"0,0 0-14 0,0 3-8 15,0-3-4-15,0 4-3 0,0 3 3 16,0 3 4-16,-1 2 3 0,-5-2 1 0,6 7-8 16,-2-2 1-16,-2 5-4 0,1 0-7 0,0 8 0 15,1-2-3-15,-3-2 1 0,3 8 0 0,-1-1-2 16,2-5-2-16,-2-4-7 0,0 4-5 0,1-6-8 16,-1 4-2-16,2-1-1 0,1-5-1 0,0 2 1 15,4 2 3-15,-2-3 1 0,4 5 5 0,-2-6 1 16,1 0 1-16,2-4 2 0,2-11 1 0,-2 4 0 15,4 3 1-15,1-3 0 0,0 1 3 0,1-5 1 16,1-3 3-16,-1 7 1 0,3-4 2 0,2 1 2 16,-1-4 3-16,-1 7 5 0,-1 0 9 0,0-3 5 15,-2-1-3-15,2-6-4 0,-3 1-3 0,0-2-3 16,-4 4 2-16,-1-3 0 0,0 3-2 0,-2-4 3 16,-2 6 3-16,1 2 2 0,-2-4 3 0,1 6 5 15,-3 1-2-15,0 0 3 0,-5-6-2 0,1-1-1 16,-2 0-4-16,1 3-8 0,-2-2-5 0,0 6-2 0,1 2-4 15,-8 6-2-15,2-5 2 0,0 4 2 16,3 1-4-16,-3-5 2 0,2 4-2 0,1 1 0 16,-1 3-3-16,4 4-2 0,0-2 1 0,1 3-3 15,4-2-2-15,1-4 0 0,0-4 1 0,0 1-2 16,6-3 3-16,1 3-2 0,1 4 3 0,-1-10 2 16,2-10-2-16,-2 11 1 0,4-2 5 0,1 0-3 0,-3-5 3 15,3-2 1-15,3 1-3 0,-3-4 2 16,-1 2 1-16,1-9-1 0,-1 10 0 0,-5-1 0 15,6 5 0-15,-5-4 0 0,5-3 1 0,-4-1-1 0,-4 0-2 16,3 2 2-16,-1 4 1 0,0-2-1 16,0 7 1-16,-4 0-3 0,2-6 4 0,-4 6-2 15,-1 0-2-15,-2 3 3 0,1 0-1 0,-4 8-2 16,2-4-1-16,-4 4-1 0,4-2-1 0,0 9-7 16,-1-3 0-16,-2-2 1 0,2-2 1 0,5-1 3 0,0 1 2 15,0-1 3-15,5-2 2 0,-4-4-3 0,5-4 3 16,-1-1 4-16,2 1-4 0,-3-8 3 15,4 5 3-15,-1 3-4 0,5 1 3 0,-6-5-2 16,2 0-1-16,4 0-2 0,-5-6 0 0,4 0 0 0,-2-1 0 16,1 0 0-16,-1 1 2 0,0 5-2 0,1 5 1 15,-1-7-1-15,-1 3 2 0,2 0-4 0,-4-1 2 16,0 1-2-16,-1 4 0 0,-2-2 2 16,-3 8 0-16,0-3-2 0,0 1 0 15,0 2-1-15,-3-1-3 0,3-1-3 0,-5 5 0 0,5-4-3 16,-6 2 0-16,6 3 3 0,-4-3 2 0,4 0 4 15,0 1 1-15,-2-8 2 0,2 0 1 0,0 3 1 16,-3 0 2-16,-1-3 1 0,1 0-1 16,1 1 2-16,2 2 3 0,-3-7-1 0,3 1 3 15,0 3 2-15,0-11 3 0,0 8-2 0,0-8 1 0,5-6-1 16,-2 6-3-16,4 1-1 0,-2 2-1 0,2 1 0 16,1-2 1-16,0 1 1 0,1-2-2 15,2-1-2-15,-2 0-3 0,3 1-2 0,0 1-1 0,3 4-1 16,-3-2 0-16,5-3 0 0,-3 1-6 15,2 5-12-15,-1-1-13 0,2-1-3 0,-3 4-5 16,-2 2-4-16,3 0-5 0,0 0-5 0,-3 2-3 0,0 0-40 16</inkml:trace>
  <inkml:trace contextRef="#ctx0" brushRef="#br0" timeOffset="20300.0598">2825 2115 42 0,'7'0'44'0,"1"0"-13"16,-8-7-9-16,1 3-11 0,5-3 0 0,-6 0 3 15,-6 3-1-15,5 1 3 0,-10-5 0 0,-1 6-2 16,0 2-1-16,-3-4 1 0,-1 8 2 0,-3 2 3 16,-1-5-2-16,2 4-1 0,-1 0-2 0,0 8-10 15,-4 1-2-15,7-3 0 0,-1-2-2 0,2-3-2 16,4 0-2-16,0 10-1 0,5 0-1 0,-1-6 0 15,2 22-14 1,10-28 18-16,26 7 1 16,-18-8 1-16,2-3 1 0,2 1 2 0,1-5 0 15,-2 2 4-15,3-7 0 0,32 4 23 16,-32-6-18-16,14-13 13 16,-18 6-13-16,25-23 4 15,-28 30-11-15,-1-3 3 0,-4-4 0 0,-1-1-2 16,0 4-3-16,-4-1 0 0,4 3-3 0,-2-7 0 15,-4 3 0-15,0-1 0 0,0 1 0 0,0-2 4 16,0 2 0-16,0 1-3 0,0 2 0 16,0 0 2-16,0 3-1 0,0 4-1 0,0 11-1 31,0-1 0-31,0-3-2 0,0 4 2 0,0 6-3 0,0-2-2 16,-4 5 0-16,4 5-2 0,0-7-2 0,0-1 2 15,0 3 0-15,0-1-2 0,0 5 3 0,0 4 2 16,0 0 0-16,0-3 1 0,0-3-2 15,0 0 3-15,0-1-1 0,4-7 3 0,-4 10 0 16,0-3-4-16,0-3-1 0,2 0 5 0,4-7-3 16,-5-2 0-16,2 0 3 0,-3 0 2 0,5 1-2 15,-1 3-4-15,1 1 0 0,0-3 4 0,3 0-3 0,-2-3 0 16,0-1 0-16,-2-1 3 0,4-3-2 16,-4 4 2-16,4 4 2 0,-4-3 0 0,4-1-2 0,1-1 0 15,-2-3 1-15,4 4-1 0,-3-4 4 16,1 2-2-16,2-5-2 0,-2 5 5 0,-2-5 0 0,5 3 1 15,-1-5-2-15,-4 1 0 0,2-3-1 0,-2 4-1 16,1 3 0-16,-2 1-2 0,0 3 0 16,-2-5 2-16,1-5-5 0,-2 3 3 0,-2 0 0 15,-1-3 0-15,0 9 3 0,0-6-3 0,0 1 1 16,-1 6 0-16,-2-4-1 0,-2-1 0 0,1 3 0 0,-2-9 0 16,-3 9 1-16,0 2-1 0,2 0 0 0,-4-2 0 15,-1 2-2-15,3 0 2 0,-1-4 0 0,-2 10 0 16,3 1 2-16,-2 1 0 0,0-6 2 15,-1 7-1-15,3 2 2 0,1 0 0 0,1-4-2 0,-2 0 2 16,-2 3-5-16,4 1 3 0,2-1-1 0,1 1-2 16,4 0-2-16,0-1 5 0,3 0-6 0,1 0 3 15,-2 1 1-15,5 0-1 0,-2-3 0 16,2 4 0-16,4-8-7 0,1 0-5 0,1 0 1 0,2-4-2 16,1 0 1-16,2-4 1 0,-4-3-2 0,5 7 2 15,0-3-4-15,1-7 2 0,-1 2 2 0,4-3 3 16,-2 0 1-16,1-4 3 0,2 10 4 0,-3-1 0 15,2-7-3-15,0 8 3 0,-2-9 0 0,3 0 3 16,1 2 0-16,-7 0 4 0,0 1 5 0,-2 3 2 16,-1 0 7-16,-7-3 1 0,-3 2 2 0,1 3 1 15,-6-1-3-15,0 1-3 0,0 6-8 0,-6 0-9 16,1 2 0-16,-3-4 3 0,-2 1-5 0,-2 1 0 16,3 1 0-16,-3 5 0 0,0 3 3 0,0 0-3 15,0 1 1-15,-1 0-1 0,-1 0 0 16,4 4-3-16,-2-6-3 0,4 5 0 0,2-2-1 0,-1-1 3 15,4 1 2-15,1-5-4 0,2 1 7 0,0 1-6 16,5 2 1-16,-4-4 4 0,5-1 0 0,0-2 1 16,2-7 0-16,4-6-3 0,-5 14-1 0,5-8-3 15,3 4 0-15,-3-5 2 0,0-2 0 16,0 1 6-16,3-1-2 0,-6 1 0 0,6-1 4 0,-6-3 1 16,1-4 1-16,-3 7 3 0,-1 0 5 0,2-1 1 15,-5 2 3-15,0-1 10 0,-3 7-2 0,0-5 3 16,0 2-10-16,0 3-2 0,0 0-8 0,0 0-6 15,0 0 2-15,0 7-5 0,0-2 0 0,0 2 0 16,0-1 0-16,0 0 0 0,-3 5 2 0,0 0-10 16,1-1-3-16,-1 3-4 0,0 2 1 0,3 5 2 15,0 2 6-15,0 0-25 0,0-1-16 0,0 0 21 16,-4-5 13-16,-1 10-1 0,1-6 0 0,0-2 4 16,-4 6 5-16,-2 0 3 0,-2-12-1 0,-2-2 6 15,1 3-5-15,-1-6 0 0,-2 0 0 0,-3-13-3 16,-1 6-6-16,-4-7-6 0,-1-1-8 0,0 4-13 15,-80-18-136 1</inkml:trace>
  <inkml:trace contextRef="#ctx0" brushRef="#br0" timeOffset="22649.5033">3640 2126 11 0,'0'0'14'15,"0"0"14"-15,0-5 7 0,-3-1-2 0,2 6-2 16,1 2-4-16,0 0-1 0,0-2 1 0,0 7 4 16,-3 1 8-16,3-8 5 0,0 5 0 0,0-3 8 15,0-2 3-15,0-7-4 0,0 7 3 0,3 0-9 16,-2 0-2-16,4 3-8 0,-5-3-4 0,6 0-5 16,-5 0-1-16,4 4-7 0,-2 0-5 0,1-8-9 15,-1-3 0-15,5 7-4 0,-4 0 3 0,1 0-2 16,-1-4-1-16,4 2 2 0,2 4-2 0,-2-2-3 15,-2 0 6-15,4 0-2 0,-1 0-3 0,-2-4 2 16,-2-3 0-16,1 7-3 0,-2-8-4 0,-2 0-4 16,-2-5-3-16,6 9-7 0,-6-2 0 0,0-2-6 15,0 2-2-15,-6-3 7 0,4 0-3 0,2 7 1 16,-7-3 3-16,2 5 5 0,-1-4 3 0,0 2 3 16,-4 2-1-16,3-4 2 0,1 4 9 0,-8 0-2 15,8 0-1-15,-4 0 0 0,1 6 3 0,-2 3 0 16,2-4 0-16,-1 6 0 0,4-4 0 0,0-1 1 15,5 2-4-15,-5 2 1 0,6 1-2 0,-5 4-4 16,5 3-3-16,0-1-1 0,0-6-1 0,5-7 3 16,1 7-3-16,1 0 1 0,-1-1 2 0,6 0 0 15,-5-9 2-15,5 6 3 0,-1-3-4 0,1 0 3 16,-3-4-3-16,3 0-1 0,-1 0 1 0,4-2 1 16,0-4-1-16,-1 2 3 0,-2-6-1 0,3 10-2 15,1-7 6-15,2-4-2 0,-6-3 5 0,1 0-3 16,5 7 3-16,-6-2 2 0,0-4-2 0,-3 0-3 15,22-8 6 1,-28 8 1 0,-6 13 1-16,-1-3-5 0,-1 6 0 15,1 4 0-15,-2-1 3 0,1 1-5 0,1 7-4 16,-5 21-47 0,9-18 11-16,0-6 27 0,4 14-11 15,-4-18 20-15,0-4 3 0,5-2 3 16,-2 6 0-16,-3-8 1 0,0 1 1 0,0 0 1 15,1-13 0-15,-1 5 1 0,5 5-1 16,1-1 2-16,-5 1 0 0,4-8 0 0,2 4-2 16,4-1 3-16,-4 2-2 0,-1 3 0 0,2-8 2 15,2-2-2-15,2 0 1 0,1 1 1 0,1-2-4 16,-2 4 4-16,13-8 5 16,-13 7-5-16,0 3-4 0,1 1 3 0,-7 7-5 0,2 0 3 15,-1-2-3-15,-2 0-2 0,-2-5 2 16,-2 7 0-16,-1 7 2 0,-1-1-2 15,-2 1 1-15,3 6 2 0,0-5-9 0,0 2 1 16,0-3-2-16,0 10 0 0,0-16 0 0,0 6 1 0,0 1 6 16,0-2 0-16,4-1-4 0,2 4 5 0,-1 1-3 15,2-3 4-15,2-4-2 0,-2 3-3 16,1-6 4-16,1 0-1 0,-2 0 0 0,4 0 0 0,1 0 0 16,-3 0 0-16,1 0 0 0,-1 0 4 15,-2 0-4-15,1 0 0 0,1-2 0 0,1 2 0 0,-1-7 0 16,-1-2-2-16,-1 5 2 0,1 0 0 0,-7-1 2 15,7 5-2-15,-4 0 0 0,1-6 0 16,0-1 0-16,-3 0 0 0,4-4 0 0,-2-2 0 0,-4 2 1 16,0 1-1-16,-3 7 1 0,-1-1-3 15,1-1 5-15,1 5-2 0,-3-6 0 0,0 5 2 0,4-3 0 16,-7-1-2-16,4 3 2 0,-4 2-2 0,1 7-1 16,-1-5-2-16,-1 7 2 0,-1-4 0 0,1 8 0 15,-3-3-5-15,5-9-4 0,-1 14-1 0,1-8-1 16,-1 2 1-16,7 4-2 0,-2 0 1 0,0-7 2 15,3-3 1-15,6 1 2 0,-5-2 1 0,5 7 2 16,-1-6 3-16,2 0 0 0,-1 4 1 0,1-3-3 16,4 3 2-16,-2-7 0 0,1 0 2 0,2-7-2 15,0-3 0-15,0 6 4 0,0-3-4 0,3-4 0 16,-2 6 1-16,5 1 1 0,-1 4 3 0,-4-4-1 16,5-7 3-16,-2 0 2 0,-1 2 1 0,2 4 1 15,-2-1 2-15,-2 2-1 0,-1 4-4 0,1-7 1 16,-1 4 4-16,-3-5 0 0,0 6 0 0,-3 2-1 15,-4 0-3-15,4 0 0 0,-6 0-2 0,0 0 1 16,0 6-1-16,0 0-5 0,0 2-2 0,0 0 1 16,-6-1-3-16,6 0-5 0,-2 3-4 0,-4-10-2 15,5 0-1-15,-2 7 4 0,1 2 1 0,2-5 2 16,-3 3 4-16,3 0 0 0,0 1 3 0,-3-5 0 16,3-3 1-16,-1 0-1 0,1 3-2 0,0-3 3 15,0-8-1-15,0 6 0 0,0-3 0 16,0-1 0-16,0-1 3 0,4 3 1 0,1-5-4 0,-1 2 4 15,4-4-2-15,-1-2 3 0,4-2-4 0,0 1-1 16,1-1 1-16,-3 2-3 0,3-3 2 0,0 5 3 16,6-4-3-16,-4 2 1 0,0 9-1 0,3 0 1 15,1-2-3-15,-5 2 2 0,2-6 2 16,0 10-2-16,-2-4 0 0,-1 1 0 0,-1 6 0 16,-2-2-3-16,-2 2 3 0,1 0 0 0,-1 0 0 0,-2 1 0 15,2 3 0-15,1 0-2 0,-7-4 2 0,3 1-3 16,2 0 3-16,-6 6-2 0,0 1-3 0,0-2 3 15,0 0 0-15,-6-3 2 0,2-1 1 0,-3-5 0 16,-2 0-1-16,1 4-2 0,-4 3 5 16,3 2-3-16,-4 0 0 0,1-1 0 0,3-6 0 15,-3 3 0-15,2 1-3 0,4 2 1 0,-2-5-4 16,4-2 3-16,-2 8-1 0,6-9 1 0,0 11 0 0,6-5-1 16,-2-3 1-16,4-6 1 0,1 3-1 15,1-4-1-15,2 2-3 0,0 2 2 16,1 0 0-16,-1 0 5 0,0-3-2 0,2-5 2 15,-2-5 0-15,-1 2-2 0,3 8 2 0,-2-7-2 16,-2 3 5-16,-1-4-1 0,2 6-1 0,-4-4-1 16,-2 0 2-16,2-2 0 0,-3 5 5 0,-2-3-5 0,-2 3-2 15,0-5 4-15,0 4 0 0,0 3 3 0,0 4 0 16,0-4-1-16,-2 4 0 0,-2 0-4 0,-2 1 4 16,2 6-3-16,-4-1 1 0,2-5 4 15,0 9-5-15,2-3-3 0,-4 2 0 0,8 2 1 16,-1-3-3-16,-2 2-2 0,3 1-2 0,0 6-1 15,0 0 2-15,4-9-2 0,1-5 3 0,2-3 2 16,4 4-3-16,-2-1 2 0,1-3-1 0,3 0 2 0,-1 3 2 16,6-6 2-16,-4 8-4 0,4 1 4 15,-5-6-2-15,5-6 1 0,-5 1-1 0,5-2 2 16,-4 3 3-16,1-9-3 0,-1 8-2 0,0-5 0 16,-2 0 0-16,6 2 0 0,-6-1 0 0,1 2 0 15,5-1 2-15,-6-1-2 0,1-2 1 0,-1-2-1 16,2-5 1-16,-8 0 6 0,6 3 1 0,-2-1 3 15,-1-3 4-15,-3 3 0 0,-2-2 0 0,-4 0-5 16,0 1-4-16,0-1 4 0,-3 3 0 0,2 2 2 16,-2 3 1-16,0 0 0 0,-2-1-3 0,-2 5-6 15,6 2 4-15,-7 0-6 0,4 8-1 0,-2 0-1 16,0 0 0-16,0 3 2 0,1 4 0 0,-2 4-2 16,2 2 0-16,1 1 0 0,-4-6 0 0,4 4-5 15,1 3 3-15,-2 1-2 0,2 2-2 0,2 5 2 16,-5-6 0-16,6-3 4 0,0 10 0 0,0-10-5 15,0 1 1-15,0-1-2 0,0 0-3 0,6-1-3 16,-2 4-1-16,4-10-1 0,-1-5-7 0,-1 7-1 16,2-4-2-16,2-2 3 0,2 3-3 0,2-7 3 15,0-3-5-15,1-3 0 0,-1 3-2 0,-2 0-3 16,6-4-3-16,-6-6-1 0,0 5-23 0</inkml:trace>
  <inkml:trace contextRef="#ctx0" brushRef="#br0" timeOffset="22975.9275">5144 1971 20 0,'-15'7'40'0,"4"-3"13"0,-1 3-5 15,3-1-2-15,1-5-9 0,0-1 2 0,2 0 2 16,5 0-3-16,-2 4-2 0,3 2-8 16,4-6 2-16,-1 3-3 0,5-3-5 0,1 4-7 15,1-4-4-15,3 0-5 0,5 0-4 0,-4-4-2 16,4 2 2-16,-5 1-5 0,6 1 3 0,1-11 0 15,-2 5-14-15,-2-1-9 0,0 10 0 0,-1-3-7 0,-1 0-3 16,-2-3 1-16,1-1 1 0,-4-3 5 0,0 3 2 16,-1-5 6-16,-3 9 4 0,0-4 6 15,2 4 3-15,-5 4 5 0,1-4-2 0,-2 6 2 16,5 1 6-16,-6 4 2 0,0 2 0 0,0-6 0 16,0 4 4-16,0 2-3 0,0 2-1 0,0 1-5 15,0 0 0-15,0-3-3 0,0-3 0 0,0 1-3 16,0-3-2-16,0 3-5 0,0-7-5 0,0 0-7 15,0-1-4-15,0-3-5 0,0-3-2 0,2 8-2 16,2-10-6-16,-4 1 1 0,0 4-18 0</inkml:trace>
  <inkml:trace contextRef="#ctx0" brushRef="#br0" timeOffset="23321.0747">5448 1898 10 0,'0'-7'19'0,"0"-4"14"0,0 0 4 16,-2 1-10-16,-1 3-8 0,2 1-5 0,1 5-2 15,0 1-3-15,0 0 0 0,0 0 2 0,0-4-2 16,0 4 0-16,0 4-4 0,0-4-1 0,0 7-2 16,0-2-2-16,1 5 0 0,2-4-7 0,-3 5-7 0,5-4-10 15,-2 0-6-15,-2 2-5 0,-1-4-3 16,5 1 3-16</inkml:trace>
  <inkml:trace contextRef="#ctx0" brushRef="#br0" timeOffset="23760.2137">5548 2017 16 0,'6'5'28'0,"0"8"19"0,-2 0 0 15,1 0-2-15,-1-8-14 0,1 8-8 0,1-9-6 16,-5-4-2-16,42 42 43 16,-20-33-54-1,-14-6-4-15,1-10 2 0,-2 7-2 16,-2 0 0-16,1-5 2 0,0-3-2 0,-2 5 1 16,2-3-1-16,-4 1 0 0,-3-12-9 15,0-4-10-15,-4 2 13 16,-15-16 2-16,13 23 1 15,-3 2 0-15,0 3 3 0,-2-4 0 0,2 4-2 16,-1 1 2-16,1 2-2 0,-3 4 2 0,0 0 0 16,2 0-2-16,1 3 4 0,-3-2-2 0,0 5-2 15,0 1 2-15,1 3 0 0,2-3 0 0,2 1-5 16,3 2-4-16,1-3-2 0,3 4-8 0,3-4 1 16,1 1-4-16,3 1-2 0,-1-7 1 0,8 5 1 15,-1-5-2-15,-1-2 1 0,6-2 1 0,-1-5 3 16,2 3 4-16,-3-5 5 0,4 9-3 0,1-6 12 15,-2 1 0-15,0-1 1 0,1-1 0 0,2 3 1 16,-2-5 1-16,-4 4 1 0,3-5 5 0,-5 3 5 16,4 4 10-16,-6-5 7 0,-1 6-3 0,-2 2-5 15,-3-8-1-15,-1 0-2 0,2 1 0 0,-5 7-4 16,1-2 0-16,-3 4-4 0,0-1-2 0,1-1-2 16,-1 6 0-16,0 3-5 0,0-2 1 0,0 3-3 15,0-4 0-15,0 5 0 0,0 6 0 0,-1-4 1 16,-2 0-3-16,3 3 2 0,-2-5-2 0,2 0 2 15,0-4 0-15,0-4 0 0,0 4-2 0,0 0 2 16,0-1 1-16,2-6 0 0,1 0 2 16,-3 0 1-16,0 0 2 0,1-6 0 0,5 12-2 15,-1-8 3-15,-1-9 5 0,1 7 3 0,1-3 0 16,0 7-2-16,1-7-2 0,3-3-3 0,-2-1-3 16,1-3 2-16,3 8 1 0,-3-3-3 0,1 4 1 15,-1-3-1-15,3 1 1 0,-1 1 3 16,-3 6 4-16,3 0-1 0,-4 0 1 0,-1 0 2 0,0 0-6 15,-4 0-3-15,4 0-2 0,-6 6-6 0,0 5-2 16,0 0-5-16,0 0-10 0,0 0-9 0,0 0-10 16,1 1-10-16,4 2-2 0,-2-7-1 0,1 0 0 15,1 0-1-15,2 3 0 0,4 1-29 16</inkml:trace>
  <inkml:trace contextRef="#ctx0" brushRef="#br0" timeOffset="24456.3717">6716 1995 14 0,'-8'1'27'16,"4"2"15"-16,-4 0-7 0,2 1-8 0,-4 7-10 15,2-6-7-15,1 1-5 0,1 1 0 0,0-5 0 16,1 7-3-16,1-4-1 0,1 1-1 0,3-6 0 16,-1 5 2-16,1-5 1 0,0 7 2 0,0-3 3 15,4-4-1-15,0-7 2 0,1 7-1 0,1 0-2 16,-2 3-1-16,4-3 3 0,1-4-3 0,1-2 2 16,-4-2 0-16,0 3 2 0,0-4 1 0,0-4 2 0,-4 2 2 15,1-2-2-15,-2 2 1 0,-1-1-2 16,3-1-4-16,-3 3-1 0,0 5-2 0,-15-13 6 31,11 16-8-31,-4 2 2 0,2 0 1 0,-1 9 1 0,-4-4 0 16,2 5 1-16,-1-2 3 0,2-2 2 0,3 2-5 15,-1-1-5-15,1 0 0 0,4-1-2 0,1-5 5 16,0 5-3-16,0 1 1 0,0-3 6 16,13 9 4-16,-3-6-6 0,2-7-1 15,0-5 5-15,3-1-7 0,-3 2-1 0,0-3 4 0,2-4 0 16,3 0 1-16,33-24 11 15,-32 23-14-15,14-12-8 16,12-25 8-16,-27 36-7 16,-3-8 2-16,4 6 0 0,-5-4-6 15,33-41-22-15,-37 38 22 0,2 3 3 0,-4 0 3 16,-2 3 2-16,2 1 0 0,-7-2-4 0,2 2 6 16,-2 8 2-16,0-4 0 0,0 3-3 15,-5 8-6-15,-2 1 4 0,2-1-1 0,-4 5 0 16,-3 1 0-16,-1 8 0 0,1-3 1 0,-1 7-3 15,1 0-9-15,-3 3-2 0,3 5 0 0,0-1 2 16,0 4 4-16,0-5 2 0,-3 2 1 0,6 3-1 16,-1 0 0-16,2 0 0 0,1-1 3 0,1-2-1 15,0-1 5-15,4-1-2 0,-2-2 0 0,4 7 0 16,-6 0-6-16,6-8-8 0,0 0-2 0,0-8 0 16,0 13 2-16,0-6 2 0,0-3-13 0,0 1-2 0,0-10 5 15,0-4-4-15,6-4-2 0,-6-1-1 16,0 1-2-16,0-8 4 0,0 5-5 0,0 6-3 15,0-3 3-15,1-6-18 0</inkml:trace>
  <inkml:trace contextRef="#ctx0" brushRef="#br0" timeOffset="24616.4678">6887 2035 20 0,'0'-4'36'0,"0"-1"11"0,0 5 1 16,0-4-4-16,0-5 0 0,0 9 5 0,0-2 3 15,0 2 7-15,0-5 0 0,2 1-8 16,4 4-7-16,-2 0-8 0,3 0-7 0,7-6-13 15,1-1-10-15,1 6-2 0,8 1-8 0,1-10-10 16,1 9-20-16,5-5-24 0,3 0-23 0,5-1-6 0,4 3-9 16,2 0 0-16,9-3-71 0</inkml:trace>
  <inkml:trace contextRef="#ctx0" brushRef="#br0" timeOffset="25069.6053">7572 1623 21 0,'0'-5'46'15,"3"2"2"-15,-3-4-6 0,0 3-5 0,0 4-1 16,3 0 2-16,1 0 10 0,-4 0 6 0,0 7-1 16,0 4-1-16,0 3-11 0,0 7-10 0,-4-3-9 15,4 7-14-15,-3 1-1 0,3 2 0 0,-3 2-5 16,3-2-2-16,0 1 0 0,0 0 0 0,6-1 1 16,-2-3-4-16,-2-2-19 0,4-5-20 0,-6 3-20 15,0 0-14-15,0-3 3 0,0-7 4 0,-6 4 8 16,4-4 3-16,-5 0 8 0,2-4-27 0</inkml:trace>
  <inkml:trace contextRef="#ctx0" brushRef="#br0" timeOffset="25821.1419">7411 1971 20 0,'-5'-6'42'0,"-2"-5"10"16,5 0 0-16,-4-1-2 0,5-1 0 0,-2 0-1 15,3 6 2-15,0-4-4 0,0 1-11 0,0 2-7 16,4 1-5-16,4 4-3 0,-1 0-3 0,1 3 5 15,-1 0-7-15,5-4-7 0,-3-2-1 0,3 5-5 16,0-3 0-16,6-3-1 0,-5 3-2 0,5 1 2 16,1-1-1-16,2 0-3 0,-1-3 2 0,0 3-4 15,6-3 7-15,-8-1-5 0,1-1 2 0,1 4 0 16,2-6-4-16,-6 1-1 0,-1 0-1 16,-6-1 1-16,3-4 3 0,0-1-1 0,0-4 1 15,-2 9 4-15,-2 0-2 0,-1 0 2 0,-2 1-1 16,-4 0-3-16,-1 0 2 0,0 5 0 0,3 0 0 0,-3 3 0 15,0 6 3-15,0-4 4 0,0 0-4 0,0 8 3 16,-3-2-6-16,3 8 0 0,-1 3-2 16,-2 1 2-16,1 4 0 0,2 0 0 0,0 4-3 15,-6-8-1-15,5 5-1 0,-5-2 0 0,1 3 1 16,4-1-6-16,-5 0 5 0,6-5 0 0,0 2-4 16,-2-5 0-16,-2-2 0 0,-2-2 0 0,5-1 1 15,-4-2 3-15,2-5-3 0,-1-3 4 0,1 4 1 16,0 2 1-16,-2-5 0 0,4-1-2 0,1-4 1 15,0 4-1-15,0-3 0 0,0-2-1 0,0-1 2 16,1 0 3-16,2-6-2 0,5-1 6 0,-1-3-4 16,-2 4-3-16,3-2 3 0,0 3 0 0,1-2 3 15,1 6 3-15,-2-3-3 0,4 5 0 0,-3-2-3 16,3 7 0-16,-2-4 4 0,-1 4 3 0,1 0 0 16,2 1 1-16,-4 2-2 0,-4 1 7 0,1 3-2 15,-2-1-8-15,-3 1 2 0,4 1-2 0,-2 2-3 16,4-5 3-16,-5 1-3 0,5 1 2 0,-1 0-2 15,-1-7 1-15,1 6-1 0,2-1 1 0,3-5 0 16,-4 1-4-16,5 2 5 0,1-1-4 0,0-2 3 16,0 0-3-16,3 0 2 0,1-5 0 0,-1-1 1 15,-2 2-1-15,-1-5 4 0,3 2-6 0,-3-4-5 16,-5 1 7-16,1 2-2 0,-1 1 2 0,-5 1-2 16,2-4 3-16,-4-1-1 0,0 3 2 0,0 4-1 15,-4 0 5-15,2 0-3 0,-1-3 4 0,-1 4-4 16,-4 2 0-16,1 1 2 0,-2 1 4 0,-57 50 15 31,59-38-27-31,3 2 0 0,1-1 3 16,1-9-6-16,2 4-2 0,8 2 2 0,-4 1-4 15,5-1-3-15,1-4-1 0,4-3-3 0,-1 3-10 16,4 0-4-16,15-1-56 16,-6-6 38-16,19-10-49 0,32-8-48 15,-50 11 66-15</inkml:trace>
  <inkml:trace contextRef="#ctx0" brushRef="#br0" timeOffset="26948.9689">8545 1816 5 0,'-4'-4'16'16,"-3"0"39"-16,5 4-25 15,-2 0-7-15,-2 4-3 0,1 0-1 0,2 0 3 16,-1 3 0-16,2 0 0 0,-1-7-2 15,0 0 1-15,2 1-1 0,1 5 0 0,0-2-2 16,0-4-1-16,0 1-2 0,4 5-1 0,1-6-1 16,-1 4-7-16,4-4-3 0,-1 6-3 0,3-6-2 15,-1 0 4-15,3 0-2 0,0-5 2 0,0 0-2 16,-1-1 0-16,2 5 0 0,-2-6 0 0,-3 7 0 16,4-8 2-16,-1-2 2 0,-2 6-4 0,1-7-2 15,-2 5 5-15,-4 0-3 0,-2-1 0 0,-2 0 5 16,0-4 0-16,0 5-1 0,-2-5-1 0,-2 3-3 15,-2 2 3-15,-2 1-1 0,2 5 2 0,-6 0-2 16,-1 0 5-16,0 2-3 0,1 7 2 0,-6-1 1 16,4 6 1-16,-2 0 2 0,1-9 1 0,0 5-5 15,0 4 0-15,3-2 0 0,3 2-6 0,5-3 3 16,-7 0 1-16,10 2 1 0,-2-2-2 0,3-3 1 16,4 5-2-16,2-2 2 0,-1-5 2 0,2 3-3 15,5-5-1-15,0-2 4 0,0-2-5 0,1 2-4 16,5-4-4-16,-4-2-1 0,4 2-2 0,1-7 4 15,-3 3-7-15,4-5 5 0,-7 8 5 0,7-4-1 16,-1 0 0-16,0 3 4 0,-2-3-2 0,1-4-1 16,-5 1 0-16,2 3 8 0,-4-4-5 0,0 0 0 15,-6 3 5-15,2 1 2 0,-5 4 3 0,4 2-1 16,-6 1 0-16,0 0-1 0,0 0 1 16,0 0 2-16,0 1-1 0,0 6-5 0,0 1 0 15,0-3-4-15,0 1-3 0,0 5 6 0,0-1-10 16,4 0-4-16,-2 2 1 0,4 1-6 0,0-8 0 15,0 4 7-15,-5-5 4 0,7-2 4 0,-1 3-2 16,1-5 5-16,0 0-1 0,-3 0-2 0,2 0 0 16,1-5-3-16,-1 1 3 0,2 2 0 0,2-1 0 15,-2-4 0-15,3 3 0 0,0-3 1 0,-1-3 0 16,-3-1 5-16,2 4 1 0,-2-10 8 0,1 5 5 16,-5 4 8-16,7-2 4 0,-7-2 0 0,4-2 7 15,1 3 4-15,-2 4 4 0,-4 1 1 0,-2 2-1 16,5 1-4-16,-6-2-14 0,0-1-13 0,0 6-7 15,0 6-7-15,0-1 1 0,0-2 1 0,0 1 1 16,0 3-4-16,0 3-4 0,0 1 1 0,0 5 0 16,-6 1-10-16,2 1-6 0,1 0 5 0,-1-1-5 15,-1 2 2-15,1 0 0 0,-1 1-2 0,-2 2 4 16,-4-4 1-16,2 0-3 0,-1-7 12 0,-2 6-6 16,4-4 5-16,-5 5 2 0,1-11 0 0,0 4 3 15,2-1-4-15,-4 3 6 0,1-5 0 0,7 2-8 16,-6-10 3-16,5 1-13 0,-5 2 0 0,1-6-7 15,4 6 0-15,2-3-2 0,1-3 3 16,-1 2 0-16,1-6 7 0,-2 1 3 0,4 2-5 16,2 3 3-16,0-11 2 0,8 1 0 0,-4 0 5 0,4 1 0 15,1 4 1-15,3-3 1 0,0 3 5 16,2-3-4-16,0 0 2 0,1 2-3 0,1 0 0 0,4-3 3 16,-2-3-2-16,1 5-1 0,2 0 1 0,-2-1-1 15,2 0-1-15,-3 5-1 0,-2 0-2 0,4-3 2 16,-4-2 5-16,4 5-2 0,-1-1 6 0,-3 5-2 15,2-6 0-15,2 2-2 0,-4 0 3 0,0 0 3 16,52-14 44 0,-51 8-28-1,-12 3-12-15,2 3 3 0,-1-6-4 16,0 2 2-16,0 0-2 0,0 1-2 0,-4 0 1 16,8-21 0-1,-13 21-11-15,-4 2-3 16,-1 5 8-16,2 1-4 0,-1 2 4 15,-5 5 0-15,0-2 3 0,0 1 4 0,0 0 1 16,-3 4 1-16,-1 0 4 0,1-1 5 0,0 0 0 16,-1 0-3-16,4 4-2 0,1-3-2 0,5 0-6 15,-1 6 4-15,2-6 2 0,5-2 4 0,5 2 11 16,2-5-1-16,5 5-8 0,5-7-6 16,35 0-14-16,-13-1-17 0,7-3-3 0,6 0-18 15,9-4-28-15,6 1-26 0,5-4-23 0,5-1-10 16,5 2 10-16,5 0 27 0,-4-5-14 0,-1 0 104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80442-D9C8-45F2-9682-55A82C5572B5}" type="datetimeFigureOut">
              <a:rPr lang="en-US" smtClean="0"/>
              <a:t>11/8/2023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D3687F-9E66-49D4-8D6D-69B75F3F3F07}" type="slidenum">
              <a:rPr lang="en-US" smtClean="0"/>
              <a:t>‹#›</a:t>
            </a:fld>
            <a:endParaRPr lang="en-US"/>
          </a:p>
        </p:txBody>
      </p:sp>
    </p:spTree>
    <p:extLst>
      <p:ext uri="{BB962C8B-B14F-4D97-AF65-F5344CB8AC3E}">
        <p14:creationId xmlns:p14="http://schemas.microsoft.com/office/powerpoint/2010/main" val="2087546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 name="Google Shape;18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0195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87E80E-2FD0-E1A4-CD0E-F147C25EF8D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B95C270D-9B42-69A6-90E8-660ACF91A5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FEDE6A02-FFF1-BF50-97AF-7EA55D51578D}"/>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5" name="Footer Placeholder 4">
            <a:extLst>
              <a:ext uri="{FF2B5EF4-FFF2-40B4-BE49-F238E27FC236}">
                <a16:creationId xmlns:a16="http://schemas.microsoft.com/office/drawing/2014/main" xmlns="" id="{F4713B95-F25C-3237-648D-21F1677967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69629B0-E3A1-8355-FD26-C50A7A4386AC}"/>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2961430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DFD753-2F42-B085-D285-FDE4035EF7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3D6DB46-138D-6F06-4B12-5C17697D50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580C3581-C546-195A-4084-7F6DE4BBCEEC}"/>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5" name="Footer Placeholder 4">
            <a:extLst>
              <a:ext uri="{FF2B5EF4-FFF2-40B4-BE49-F238E27FC236}">
                <a16:creationId xmlns:a16="http://schemas.microsoft.com/office/drawing/2014/main" xmlns="" id="{A57FB228-A068-AC23-E29E-2D0038853F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3408038-38F6-4EB3-B8DF-4A64F57699AC}"/>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1052301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C22397-8298-89DE-E250-4C0BE50216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82C3A9FF-C51C-AA99-B8C3-E95CEA433A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EEEBBBA-0B23-D7BE-D678-82E28924248F}"/>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5" name="Footer Placeholder 4">
            <a:extLst>
              <a:ext uri="{FF2B5EF4-FFF2-40B4-BE49-F238E27FC236}">
                <a16:creationId xmlns:a16="http://schemas.microsoft.com/office/drawing/2014/main" xmlns="" id="{BC4BF0AA-D530-D515-AF6C-F57DBD683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DFD1315-C07C-8319-F7B4-D67AC882C665}"/>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4277093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FB772F-D228-2376-3644-B5245FD5C3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9830706A-6A8D-811E-6371-A0DB086F9F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737DBFB-6445-5A18-8967-B8B535C5FCA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27F92B76-6D10-C608-738F-F04B7BCE5AA3}"/>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6" name="Footer Placeholder 5">
            <a:extLst>
              <a:ext uri="{FF2B5EF4-FFF2-40B4-BE49-F238E27FC236}">
                <a16:creationId xmlns:a16="http://schemas.microsoft.com/office/drawing/2014/main" xmlns="" id="{18957909-0B6B-1AA5-A2A8-97530FC01B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D4FD0E0-8CAB-A9DC-CD18-48D91440DD78}"/>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3708883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1FF6C1-86BA-90B4-0BC2-45D5660017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E0FBB550-DEA4-E6B3-42C6-F71B14D753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F627C62E-2300-47FA-7451-360B927484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938422E3-6080-CED8-62C5-2AB38C15FC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CB80A73C-D99D-E60A-0376-38DB65F9CC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3D4CD863-86F9-9C97-6822-9F5AAC2DA47D}"/>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8" name="Footer Placeholder 7">
            <a:extLst>
              <a:ext uri="{FF2B5EF4-FFF2-40B4-BE49-F238E27FC236}">
                <a16:creationId xmlns:a16="http://schemas.microsoft.com/office/drawing/2014/main" xmlns="" id="{B4600ECF-A40A-2139-EE9C-9A85CC60B6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49AD3B7-B13E-B5B3-67FF-87156E167C4E}"/>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3202565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882062-BBE0-A145-5085-CDB244BCF26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7C9ADC70-B69A-B4A1-2740-50B9F32607E2}"/>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4" name="Footer Placeholder 3">
            <a:extLst>
              <a:ext uri="{FF2B5EF4-FFF2-40B4-BE49-F238E27FC236}">
                <a16:creationId xmlns:a16="http://schemas.microsoft.com/office/drawing/2014/main" xmlns="" id="{FBFC2794-E17A-05F6-1438-184A2A186F1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485A3A9A-A35F-E6D4-3A2A-7FA057A68D43}"/>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184947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B3AE5AB-49D4-8F87-CF84-98A36A184C95}"/>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3" name="Footer Placeholder 2">
            <a:extLst>
              <a:ext uri="{FF2B5EF4-FFF2-40B4-BE49-F238E27FC236}">
                <a16:creationId xmlns:a16="http://schemas.microsoft.com/office/drawing/2014/main" xmlns="" id="{319A7B01-CB64-6402-2EC5-2CCA291587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F03A022-F4AE-CAF5-26B3-96EAF9915DFC}"/>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1096117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9F497A9-B6EC-397B-83DA-6670824386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C984B672-2E3A-7418-5515-9920E8F9A0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B99586F5-5BE9-A229-2D88-317CB68FA9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37E0A82-314F-1858-AE2A-0A2F71747750}"/>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6" name="Footer Placeholder 5">
            <a:extLst>
              <a:ext uri="{FF2B5EF4-FFF2-40B4-BE49-F238E27FC236}">
                <a16:creationId xmlns:a16="http://schemas.microsoft.com/office/drawing/2014/main" xmlns="" id="{6E10B1B2-120A-0FC5-5931-5125F905C6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BB1DBB7-D8EB-BA1B-1F8A-20E338BADA7D}"/>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3639198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541E4-5945-99E9-BA30-18B5C32E69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9C3DFDDD-5EA6-E781-F889-FA7656C84A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32A707A7-6F25-8CA9-2AA8-6535D4CCC0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CE7691D-10DC-107B-EEB6-04DEB23C39FB}"/>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6" name="Footer Placeholder 5">
            <a:extLst>
              <a:ext uri="{FF2B5EF4-FFF2-40B4-BE49-F238E27FC236}">
                <a16:creationId xmlns:a16="http://schemas.microsoft.com/office/drawing/2014/main" xmlns="" id="{8D0EBC45-4EDD-AE4C-54F4-D85C1BD684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CF559CCF-3D0A-C5D8-EC76-097050DDF24B}"/>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3283029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2283C84-2FF2-B1FD-C43C-C06FA3422F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14FD3C-1EF6-77DC-69EC-11C50DAA1E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204376C-1F32-3C62-7D29-0520691E6BE9}"/>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5" name="Footer Placeholder 4">
            <a:extLst>
              <a:ext uri="{FF2B5EF4-FFF2-40B4-BE49-F238E27FC236}">
                <a16:creationId xmlns:a16="http://schemas.microsoft.com/office/drawing/2014/main" xmlns="" id="{D8C6427B-D284-DB06-DADE-57FEFE326D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41945216-E86F-2044-7535-D4478343706D}"/>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3562015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D3991B5E-83B5-6E07-C99B-B03D8784D4D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7F33403A-EF18-3541-5A1F-E34536B7F5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80057318-6A86-55DF-BC68-E0CECC69C50C}"/>
              </a:ext>
            </a:extLst>
          </p:cNvPr>
          <p:cNvSpPr>
            <a:spLocks noGrp="1"/>
          </p:cNvSpPr>
          <p:nvPr>
            <p:ph type="dt" sz="half" idx="10"/>
          </p:nvPr>
        </p:nvSpPr>
        <p:spPr/>
        <p:txBody>
          <a:bodyPr/>
          <a:lstStyle/>
          <a:p>
            <a:fld id="{5773636C-0E07-408F-867E-F40786E56769}" type="datetimeFigureOut">
              <a:rPr lang="en-US" smtClean="0"/>
              <a:t>11/8/2023</a:t>
            </a:fld>
            <a:endParaRPr lang="en-US"/>
          </a:p>
        </p:txBody>
      </p:sp>
      <p:sp>
        <p:nvSpPr>
          <p:cNvPr id="5" name="Footer Placeholder 4">
            <a:extLst>
              <a:ext uri="{FF2B5EF4-FFF2-40B4-BE49-F238E27FC236}">
                <a16:creationId xmlns:a16="http://schemas.microsoft.com/office/drawing/2014/main" xmlns="" id="{51DC40F2-480A-0B84-4852-398FF1B647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04DF81D-5E63-22F1-63A0-A93712831491}"/>
              </a:ext>
            </a:extLst>
          </p:cNvPr>
          <p:cNvSpPr>
            <a:spLocks noGrp="1"/>
          </p:cNvSpPr>
          <p:nvPr>
            <p:ph type="sldNum" sz="quarter" idx="12"/>
          </p:nvPr>
        </p:nvSpPr>
        <p:spPr/>
        <p:txBody>
          <a:bodyPr/>
          <a:lstStyle/>
          <a:p>
            <a:fld id="{687DBE21-D18C-40AA-9770-1B4FF967F48D}" type="slidenum">
              <a:rPr lang="en-US" smtClean="0"/>
              <a:t>‹#›</a:t>
            </a:fld>
            <a:endParaRPr lang="en-US"/>
          </a:p>
        </p:txBody>
      </p:sp>
    </p:spTree>
    <p:extLst>
      <p:ext uri="{BB962C8B-B14F-4D97-AF65-F5344CB8AC3E}">
        <p14:creationId xmlns:p14="http://schemas.microsoft.com/office/powerpoint/2010/main" val="1350134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717E60C-5F39-A0E7-88EA-B05D947DF9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A4E00F27-851D-2F8C-F227-F488D99229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4334D66-A89B-E922-176D-AC07B30504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73636C-0E07-408F-867E-F40786E56769}" type="datetimeFigureOut">
              <a:rPr lang="en-US" smtClean="0"/>
              <a:t>11/8/2023</a:t>
            </a:fld>
            <a:endParaRPr lang="en-US"/>
          </a:p>
        </p:txBody>
      </p:sp>
      <p:sp>
        <p:nvSpPr>
          <p:cNvPr id="5" name="Footer Placeholder 4">
            <a:extLst>
              <a:ext uri="{FF2B5EF4-FFF2-40B4-BE49-F238E27FC236}">
                <a16:creationId xmlns:a16="http://schemas.microsoft.com/office/drawing/2014/main" xmlns="" id="{08B34DD9-82BA-9660-BA66-48A771DA69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032F4F29-021A-5C4D-1545-3F93988F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7DBE21-D18C-40AA-9770-1B4FF967F48D}" type="slidenum">
              <a:rPr lang="en-US" smtClean="0"/>
              <a:t>‹#›</a:t>
            </a:fld>
            <a:endParaRPr lang="en-US"/>
          </a:p>
        </p:txBody>
      </p:sp>
    </p:spTree>
    <p:extLst>
      <p:ext uri="{BB962C8B-B14F-4D97-AF65-F5344CB8AC3E}">
        <p14:creationId xmlns:p14="http://schemas.microsoft.com/office/powerpoint/2010/main" val="3239631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r.Marji@bau.edu.jo" TargetMode="Externa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28.emf"/><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5.emf"/><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27.emf"/><Relationship Id="rId4" Type="http://schemas.openxmlformats.org/officeDocument/2006/relationships/image" Target="../media/image24.emf"/><Relationship Id="rId9" Type="http://schemas.openxmlformats.org/officeDocument/2006/relationships/customXml" Target="../ink/ink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6375520A-46D4-92EC-4E89-5500CD014287}"/>
              </a:ext>
            </a:extLst>
          </p:cNvPr>
          <p:cNvSpPr>
            <a:spLocks noGrp="1"/>
          </p:cNvSpPr>
          <p:nvPr>
            <p:ph type="ctrTitle"/>
          </p:nvPr>
        </p:nvSpPr>
        <p:spPr>
          <a:xfrm>
            <a:off x="474785" y="844805"/>
            <a:ext cx="11376745" cy="1011402"/>
          </a:xfrm>
        </p:spPr>
        <p:txBody>
          <a:bodyPr anchor="t">
            <a:normAutofit/>
          </a:bodyPr>
          <a:lstStyle/>
          <a:p>
            <a:r>
              <a:rPr lang="en-US" sz="4400" dirty="0">
                <a:solidFill>
                  <a:schemeClr val="tx2"/>
                </a:solidFill>
              </a:rPr>
              <a:t>Introduction To Pathology</a:t>
            </a:r>
          </a:p>
        </p:txBody>
      </p:sp>
      <p:sp>
        <p:nvSpPr>
          <p:cNvPr id="5" name="Subtitle 4">
            <a:extLst>
              <a:ext uri="{FF2B5EF4-FFF2-40B4-BE49-F238E27FC236}">
                <a16:creationId xmlns:a16="http://schemas.microsoft.com/office/drawing/2014/main" xmlns="" id="{50C978A5-BE36-3B0C-1411-BEA95B133B44}"/>
              </a:ext>
            </a:extLst>
          </p:cNvPr>
          <p:cNvSpPr>
            <a:spLocks noGrp="1"/>
          </p:cNvSpPr>
          <p:nvPr>
            <p:ph type="subTitle" idx="1"/>
          </p:nvPr>
        </p:nvSpPr>
        <p:spPr>
          <a:xfrm>
            <a:off x="5750170" y="2666159"/>
            <a:ext cx="6101360" cy="1601672"/>
          </a:xfrm>
        </p:spPr>
        <p:txBody>
          <a:bodyPr anchor="b">
            <a:normAutofit/>
          </a:bodyPr>
          <a:lstStyle/>
          <a:p>
            <a:pPr algn="l"/>
            <a:r>
              <a:rPr lang="en-US" sz="2800" dirty="0">
                <a:solidFill>
                  <a:schemeClr val="tx2"/>
                </a:solidFill>
              </a:rPr>
              <a:t>Dr. Raya D. Marji, M.D.</a:t>
            </a:r>
          </a:p>
          <a:p>
            <a:pPr algn="l"/>
            <a:r>
              <a:rPr lang="en-US" sz="2800" dirty="0">
                <a:solidFill>
                  <a:schemeClr val="tx2"/>
                </a:solidFill>
              </a:rPr>
              <a:t>Email: </a:t>
            </a:r>
            <a:r>
              <a:rPr lang="en-US" sz="2800" dirty="0">
                <a:solidFill>
                  <a:schemeClr val="tx2"/>
                </a:solidFill>
                <a:hlinkClick r:id="rId2"/>
              </a:rPr>
              <a:t>r.marji@bau.edu.jo</a:t>
            </a:r>
            <a:endParaRPr lang="en-US" sz="2800" dirty="0">
              <a:solidFill>
                <a:schemeClr val="tx2"/>
              </a:solidFill>
            </a:endParaRPr>
          </a:p>
          <a:p>
            <a:pPr algn="l"/>
            <a:r>
              <a:rPr lang="en-US" sz="2800" dirty="0">
                <a:solidFill>
                  <a:schemeClr val="tx2"/>
                </a:solidFill>
              </a:rPr>
              <a:t>Office</a:t>
            </a:r>
            <a:r>
              <a:rPr lang="en-US" sz="2800">
                <a:solidFill>
                  <a:schemeClr val="tx2"/>
                </a:solidFill>
              </a:rPr>
              <a:t>: O-505</a:t>
            </a:r>
            <a:endParaRPr lang="en-US" sz="2800" dirty="0">
              <a:solidFill>
                <a:schemeClr val="tx2"/>
              </a:solidFill>
            </a:endParaRPr>
          </a:p>
          <a:p>
            <a:pPr algn="l"/>
            <a:endParaRPr lang="en-US" sz="1100" dirty="0">
              <a:solidFill>
                <a:schemeClr val="tx2"/>
              </a:solidFill>
            </a:endParaRPr>
          </a:p>
          <a:p>
            <a:pPr algn="l"/>
            <a:endParaRPr lang="en-US" sz="1100" dirty="0">
              <a:solidFill>
                <a:schemeClr val="tx2"/>
              </a:solidFill>
            </a:endParaRPr>
          </a:p>
        </p:txBody>
      </p:sp>
      <p:pic>
        <p:nvPicPr>
          <p:cNvPr id="9" name="Graphic 8" descr="Microscope">
            <a:extLst>
              <a:ext uri="{FF2B5EF4-FFF2-40B4-BE49-F238E27FC236}">
                <a16:creationId xmlns:a16="http://schemas.microsoft.com/office/drawing/2014/main" xmlns="" id="{D7F2FFFE-DAE7-2E15-BACC-567F499571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spTree>
    <p:extLst>
      <p:ext uri="{BB962C8B-B14F-4D97-AF65-F5344CB8AC3E}">
        <p14:creationId xmlns:p14="http://schemas.microsoft.com/office/powerpoint/2010/main" val="1744834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B8E3970F-828F-259A-277E-835E46E03762}"/>
              </a:ext>
            </a:extLst>
          </p:cNvPr>
          <p:cNvSpPr>
            <a:spLocks noGrp="1"/>
          </p:cNvSpPr>
          <p:nvPr>
            <p:ph type="title"/>
          </p:nvPr>
        </p:nvSpPr>
        <p:spPr>
          <a:xfrm>
            <a:off x="630382" y="2766218"/>
            <a:ext cx="10515600" cy="1325563"/>
          </a:xfrm>
        </p:spPr>
        <p:txBody>
          <a:bodyPr/>
          <a:lstStyle/>
          <a:p>
            <a:pPr algn="ctr"/>
            <a:r>
              <a:rPr lang="en-US" dirty="0"/>
              <a:t>Plasma-derived mediators</a:t>
            </a:r>
          </a:p>
        </p:txBody>
      </p:sp>
    </p:spTree>
    <p:extLst>
      <p:ext uri="{BB962C8B-B14F-4D97-AF65-F5344CB8AC3E}">
        <p14:creationId xmlns:p14="http://schemas.microsoft.com/office/powerpoint/2010/main" val="299266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1"/>
            <a:ext cx="12062573" cy="6722772"/>
          </a:xfrm>
          <a:prstGeom prst="rect">
            <a:avLst/>
          </a:prstGeom>
        </p:spPr>
      </p:pic>
    </p:spTree>
    <p:extLst>
      <p:ext uri="{BB962C8B-B14F-4D97-AF65-F5344CB8AC3E}">
        <p14:creationId xmlns:p14="http://schemas.microsoft.com/office/powerpoint/2010/main" val="1955959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pic>
        <p:nvPicPr>
          <p:cNvPr id="189" name="Google Shape;189;p34" descr="Slide22"/>
          <p:cNvPicPr preferRelativeResize="0"/>
          <p:nvPr/>
        </p:nvPicPr>
        <p:blipFill rotWithShape="1">
          <a:blip r:embed="rId3">
            <a:alphaModFix/>
          </a:blip>
          <a:srcRect/>
          <a:stretch/>
        </p:blipFill>
        <p:spPr>
          <a:xfrm>
            <a:off x="0" y="0"/>
            <a:ext cx="12192000" cy="6858000"/>
          </a:xfrm>
          <a:prstGeom prst="rect">
            <a:avLst/>
          </a:prstGeom>
          <a:noFill/>
          <a:ln>
            <a:noFill/>
          </a:ln>
        </p:spPr>
      </p:pic>
    </p:spTree>
    <p:extLst>
      <p:ext uri="{BB962C8B-B14F-4D97-AF65-F5344CB8AC3E}">
        <p14:creationId xmlns:p14="http://schemas.microsoft.com/office/powerpoint/2010/main" val="2410949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758" y="0"/>
            <a:ext cx="12050625" cy="6774474"/>
          </a:xfrm>
          <a:prstGeom prst="rect">
            <a:avLst/>
          </a:prstGeom>
        </p:spPr>
      </p:pic>
    </p:spTree>
    <p:extLst>
      <p:ext uri="{BB962C8B-B14F-4D97-AF65-F5344CB8AC3E}">
        <p14:creationId xmlns:p14="http://schemas.microsoft.com/office/powerpoint/2010/main" val="469868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21086D4-3C62-9A76-F59B-5C1BB178D9D7}"/>
              </a:ext>
            </a:extLst>
          </p:cNvPr>
          <p:cNvSpPr>
            <a:spLocks noGrp="1"/>
          </p:cNvSpPr>
          <p:nvPr>
            <p:ph type="title"/>
          </p:nvPr>
        </p:nvSpPr>
        <p:spPr/>
        <p:txBody>
          <a:bodyPr/>
          <a:lstStyle/>
          <a:p>
            <a:r>
              <a:rPr lang="en-US" dirty="0">
                <a:ea typeface="+mj-lt"/>
                <a:cs typeface="+mj-lt"/>
              </a:rPr>
              <a:t>Complement System</a:t>
            </a:r>
            <a:endParaRPr lang="en-US" dirty="0"/>
          </a:p>
        </p:txBody>
      </p:sp>
      <p:sp>
        <p:nvSpPr>
          <p:cNvPr id="3" name="Content Placeholder 2">
            <a:extLst>
              <a:ext uri="{FF2B5EF4-FFF2-40B4-BE49-F238E27FC236}">
                <a16:creationId xmlns:a16="http://schemas.microsoft.com/office/drawing/2014/main" xmlns="" id="{C0B21E3E-C217-DB6A-A4CE-9952D9A80AD1}"/>
              </a:ext>
            </a:extLst>
          </p:cNvPr>
          <p:cNvSpPr>
            <a:spLocks noGrp="1"/>
          </p:cNvSpPr>
          <p:nvPr>
            <p:ph idx="1"/>
          </p:nvPr>
        </p:nvSpPr>
        <p:spPr/>
        <p:txBody>
          <a:bodyPr vert="horz" lIns="91440" tIns="45720" rIns="91440" bIns="45720" rtlCol="0" anchor="t">
            <a:normAutofit fontScale="77500" lnSpcReduction="20000"/>
          </a:bodyPr>
          <a:lstStyle/>
          <a:p>
            <a:r>
              <a:rPr lang="en-US" dirty="0">
                <a:ea typeface="+mn-lt"/>
                <a:cs typeface="+mn-lt"/>
              </a:rPr>
              <a:t>A collection of soluble proteins and their membrane receptors. </a:t>
            </a:r>
          </a:p>
          <a:p>
            <a:r>
              <a:rPr lang="en-US" dirty="0">
                <a:ea typeface="+mn-lt"/>
                <a:cs typeface="+mn-lt"/>
              </a:rPr>
              <a:t>More than 20 complement proteins, some numbered C1 through C9. </a:t>
            </a:r>
          </a:p>
          <a:p>
            <a:r>
              <a:rPr lang="en-US" dirty="0">
                <a:ea typeface="+mn-lt"/>
                <a:cs typeface="+mn-lt"/>
              </a:rPr>
              <a:t>Function in both innate and adaptive immunity for defense against microbial pathogens.</a:t>
            </a:r>
          </a:p>
          <a:p>
            <a:r>
              <a:rPr lang="en-US" dirty="0">
                <a:ea typeface="+mn-lt"/>
                <a:cs typeface="+mn-lt"/>
              </a:rPr>
              <a:t>Complement proteins are present in inactive forms in the plasma, and many of them are activated to become proteolytic enzymes that degrade other complement proteins, thus forming an enzymatic cascade capable of tremendous amplification. </a:t>
            </a:r>
          </a:p>
          <a:p>
            <a:r>
              <a:rPr lang="en-US" dirty="0">
                <a:solidFill>
                  <a:srgbClr val="C00000"/>
                </a:solidFill>
                <a:ea typeface="+mn-lt"/>
                <a:cs typeface="+mn-lt"/>
              </a:rPr>
              <a:t>The critical step in complement activation is the proteolysis of the third (and most abundant) component, C3. </a:t>
            </a:r>
          </a:p>
          <a:p>
            <a:r>
              <a:rPr lang="en-US" dirty="0">
                <a:ea typeface="+mn-lt"/>
                <a:cs typeface="+mn-lt"/>
              </a:rPr>
              <a:t>Cleavage of C3 can occur by one of three pathways: </a:t>
            </a:r>
          </a:p>
          <a:p>
            <a:pPr marL="514350" indent="-514350">
              <a:buFont typeface="+mj-lt"/>
              <a:buAutoNum type="arabicPeriod"/>
            </a:pPr>
            <a:r>
              <a:rPr lang="en-US" dirty="0">
                <a:ea typeface="+mn-lt"/>
                <a:cs typeface="+mn-lt"/>
              </a:rPr>
              <a:t>The classical pathway.</a:t>
            </a:r>
          </a:p>
          <a:p>
            <a:pPr marL="514350" indent="-514350">
              <a:buFont typeface="+mj-lt"/>
              <a:buAutoNum type="arabicPeriod"/>
            </a:pPr>
            <a:r>
              <a:rPr lang="en-US" dirty="0">
                <a:ea typeface="+mn-lt"/>
                <a:cs typeface="+mn-lt"/>
              </a:rPr>
              <a:t>The alternative pathway. </a:t>
            </a:r>
          </a:p>
          <a:p>
            <a:pPr marL="514350" indent="-514350">
              <a:buFont typeface="+mj-lt"/>
              <a:buAutoNum type="arabicPeriod"/>
            </a:pPr>
            <a:r>
              <a:rPr lang="en-US" dirty="0">
                <a:ea typeface="+mn-lt"/>
                <a:cs typeface="+mn-lt"/>
              </a:rPr>
              <a:t>The lectin pathway.</a:t>
            </a:r>
            <a:endParaRPr lang="en-US" dirty="0"/>
          </a:p>
        </p:txBody>
      </p:sp>
    </p:spTree>
    <p:extLst>
      <p:ext uri="{BB962C8B-B14F-4D97-AF65-F5344CB8AC3E}">
        <p14:creationId xmlns:p14="http://schemas.microsoft.com/office/powerpoint/2010/main" val="1940560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D8FB76-25B6-B9A1-A3BE-BEAD99A19069}"/>
              </a:ext>
            </a:extLst>
          </p:cNvPr>
          <p:cNvSpPr>
            <a:spLocks noGrp="1"/>
          </p:cNvSpPr>
          <p:nvPr>
            <p:ph type="title"/>
          </p:nvPr>
        </p:nvSpPr>
        <p:spPr/>
        <p:txBody>
          <a:bodyPr/>
          <a:lstStyle/>
          <a:p>
            <a:r>
              <a:rPr lang="en-US" dirty="0"/>
              <a:t>Complement Activation:</a:t>
            </a:r>
          </a:p>
        </p:txBody>
      </p:sp>
      <p:pic>
        <p:nvPicPr>
          <p:cNvPr id="4" name="Content Placeholder 3">
            <a:extLst>
              <a:ext uri="{FF2B5EF4-FFF2-40B4-BE49-F238E27FC236}">
                <a16:creationId xmlns:a16="http://schemas.microsoft.com/office/drawing/2014/main" xmlns="" id="{DF8B1F58-2EB3-FF0B-1262-4CC01053A50D}"/>
              </a:ext>
            </a:extLst>
          </p:cNvPr>
          <p:cNvPicPr>
            <a:picLocks noGrp="1" noChangeAspect="1"/>
          </p:cNvPicPr>
          <p:nvPr>
            <p:ph idx="1"/>
          </p:nvPr>
        </p:nvPicPr>
        <p:blipFill>
          <a:blip r:embed="rId2"/>
          <a:stretch>
            <a:fillRect/>
          </a:stretch>
        </p:blipFill>
        <p:spPr>
          <a:xfrm>
            <a:off x="838200" y="1454046"/>
            <a:ext cx="10515599" cy="5038829"/>
          </a:xfrm>
        </p:spPr>
      </p:pic>
    </p:spTree>
    <p:extLst>
      <p:ext uri="{BB962C8B-B14F-4D97-AF65-F5344CB8AC3E}">
        <p14:creationId xmlns:p14="http://schemas.microsoft.com/office/powerpoint/2010/main" val="833634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C44A02-158B-0C52-CF63-69BC4249CEE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A03F425A-B9EC-D91A-3FA8-FADD7D28FE9F}"/>
              </a:ext>
            </a:extLst>
          </p:cNvPr>
          <p:cNvSpPr>
            <a:spLocks noGrp="1"/>
          </p:cNvSpPr>
          <p:nvPr>
            <p:ph idx="1"/>
          </p:nvPr>
        </p:nvSpPr>
        <p:spPr/>
        <p:txBody>
          <a:bodyPr vert="horz" lIns="91440" tIns="45720" rIns="91440" bIns="45720" rtlCol="0" anchor="t">
            <a:normAutofit/>
          </a:bodyPr>
          <a:lstStyle/>
          <a:p>
            <a:r>
              <a:rPr lang="en-US" dirty="0">
                <a:ea typeface="+mn-lt"/>
                <a:cs typeface="+mn-lt"/>
              </a:rPr>
              <a:t>Complement activation: lead to the formation of an enzyme called the C3 convertase, which splits C3 into two functionally distinct fragments, C3a and C3b. </a:t>
            </a:r>
          </a:p>
          <a:p>
            <a:r>
              <a:rPr lang="en-US" dirty="0">
                <a:ea typeface="+mn-lt"/>
                <a:cs typeface="+mn-lt"/>
              </a:rPr>
              <a:t>C3a is released, and C3b becomes covalently attached to the cell or molecule where the complement is being activated. </a:t>
            </a:r>
          </a:p>
          <a:p>
            <a:r>
              <a:rPr lang="en-US" dirty="0">
                <a:ea typeface="+mn-lt"/>
                <a:cs typeface="+mn-lt"/>
              </a:rPr>
              <a:t>C3b then binds to the previously generated fragments to form C5 convertase, which cleaves C5 to release C5a and leave C5b attached to the cell surface. C5b binds the late components (C6–C9), culminating in the formation of the membrane attack complex (MAC, composed of multiple C9 molecules).</a:t>
            </a:r>
          </a:p>
        </p:txBody>
      </p:sp>
    </p:spTree>
    <p:extLst>
      <p:ext uri="{BB962C8B-B14F-4D97-AF65-F5344CB8AC3E}">
        <p14:creationId xmlns:p14="http://schemas.microsoft.com/office/powerpoint/2010/main" val="597507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34B3E1-0F99-B761-2D6C-B54F7A45136F}"/>
              </a:ext>
            </a:extLst>
          </p:cNvPr>
          <p:cNvSpPr>
            <a:spLocks noGrp="1"/>
          </p:cNvSpPr>
          <p:nvPr>
            <p:ph type="title"/>
          </p:nvPr>
        </p:nvSpPr>
        <p:spPr/>
        <p:txBody>
          <a:bodyPr/>
          <a:lstStyle/>
          <a:p>
            <a:r>
              <a:rPr lang="en-US" dirty="0"/>
              <a:t>Functions of Complement System:</a:t>
            </a:r>
          </a:p>
        </p:txBody>
      </p:sp>
      <p:sp>
        <p:nvSpPr>
          <p:cNvPr id="3" name="Content Placeholder 2">
            <a:extLst>
              <a:ext uri="{FF2B5EF4-FFF2-40B4-BE49-F238E27FC236}">
                <a16:creationId xmlns:a16="http://schemas.microsoft.com/office/drawing/2014/main" xmlns="" id="{998AE04B-622E-C1C9-82A7-CE9444CF6AB1}"/>
              </a:ext>
            </a:extLst>
          </p:cNvPr>
          <p:cNvSpPr>
            <a:spLocks noGrp="1"/>
          </p:cNvSpPr>
          <p:nvPr>
            <p:ph idx="1"/>
          </p:nvPr>
        </p:nvSpPr>
        <p:spPr/>
        <p:txBody>
          <a:bodyPr vert="horz" lIns="91440" tIns="45720" rIns="91440" bIns="45720" rtlCol="0" anchor="t">
            <a:normAutofit fontScale="77500" lnSpcReduction="20000"/>
          </a:bodyPr>
          <a:lstStyle/>
          <a:p>
            <a:pPr marL="514350" indent="-514350">
              <a:buFont typeface="+mj-lt"/>
              <a:buAutoNum type="arabicPeriod"/>
            </a:pPr>
            <a:r>
              <a:rPr lang="en-US" dirty="0">
                <a:ea typeface="+mn-lt"/>
                <a:cs typeface="+mn-lt"/>
              </a:rPr>
              <a:t>Inflammation: C5a, and, to a lesser extent, C4a and C3a, are cleavage products of the corresponding complement components that stimulate histamine release from mast cells and thereby increase vascular permeability and cause vasodilation. They are called anaphylatoxins because they have effects similar to those of mast cell mediators that are involved in the reaction called anaphylaxis. C5a also is a chemotactic agent for neutrophils, monocytes, eosinophils, and basophils. C5a activates the lipoxygenase pathway of arachidonic acid metabolism in neutrophils and monocytes, causing release of more inflammatory mediators.</a:t>
            </a:r>
          </a:p>
          <a:p>
            <a:pPr marL="514350" indent="-514350">
              <a:buFont typeface="+mj-lt"/>
              <a:buAutoNum type="arabicPeriod"/>
            </a:pPr>
            <a:r>
              <a:rPr lang="en-US" dirty="0">
                <a:ea typeface="+mn-lt"/>
                <a:cs typeface="+mn-lt"/>
              </a:rPr>
              <a:t>Opsonization and phagocytosis: C3b and its cleavage product iC3b (inactive C3b), when fixed to a microbial cell wall, act as </a:t>
            </a:r>
            <a:r>
              <a:rPr lang="en-US" dirty="0" err="1">
                <a:ea typeface="+mn-lt"/>
                <a:cs typeface="+mn-lt"/>
              </a:rPr>
              <a:t>opsonins</a:t>
            </a:r>
            <a:r>
              <a:rPr lang="en-US" dirty="0">
                <a:ea typeface="+mn-lt"/>
                <a:cs typeface="+mn-lt"/>
              </a:rPr>
              <a:t> and promote phagocytosis by neutrophils and macrophages, which bear cell surface receptors for these complement fragments. </a:t>
            </a:r>
          </a:p>
          <a:p>
            <a:pPr marL="514350" indent="-514350">
              <a:buFont typeface="+mj-lt"/>
              <a:buAutoNum type="arabicPeriod"/>
            </a:pPr>
            <a:r>
              <a:rPr lang="en-US" dirty="0">
                <a:ea typeface="+mn-lt"/>
                <a:cs typeface="+mn-lt"/>
              </a:rPr>
              <a:t>Cell lysis: The deposition of the MAC on cells drills holes in the cell membrane, making the cells permeable to water and ions and resulting in their osmotic death (lysis). This function of complement is important mainly for the killing of microbes with thin cell walls, such as Neisseria bacteria.</a:t>
            </a:r>
            <a:endParaRPr lang="en-US" dirty="0"/>
          </a:p>
        </p:txBody>
      </p:sp>
    </p:spTree>
    <p:extLst>
      <p:ext uri="{BB962C8B-B14F-4D97-AF65-F5344CB8AC3E}">
        <p14:creationId xmlns:p14="http://schemas.microsoft.com/office/powerpoint/2010/main" val="1783336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30"/>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a:noFill/>
          <a:ln>
            <a:noFill/>
          </a:ln>
        </p:spPr>
      </p:pic>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4217268" y="1130654"/>
              <a:ext cx="375120" cy="240840"/>
            </p14:xfrm>
          </p:contentPart>
        </mc:Choice>
        <mc:Fallback xmlns="">
          <p:pic>
            <p:nvPicPr>
              <p:cNvPr id="4" name="Ink 3"/>
              <p:cNvPicPr/>
              <p:nvPr/>
            </p:nvPicPr>
            <p:blipFill>
              <a:blip r:embed="rId4"/>
              <a:stretch>
                <a:fillRect/>
              </a:stretch>
            </p:blipFill>
            <p:spPr>
              <a:xfrm>
                <a:off x="4212588" y="1125974"/>
                <a:ext cx="381960" cy="247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p14:cNvContentPartPr/>
              <p14:nvPr/>
            </p14:nvContentPartPr>
            <p14:xfrm>
              <a:off x="3293868" y="809894"/>
              <a:ext cx="1416960" cy="571320"/>
            </p14:xfrm>
          </p:contentPart>
        </mc:Choice>
        <mc:Fallback xmlns="">
          <p:pic>
            <p:nvPicPr>
              <p:cNvPr id="6" name="Ink 5"/>
              <p:cNvPicPr/>
              <p:nvPr/>
            </p:nvPicPr>
            <p:blipFill>
              <a:blip r:embed="rId6"/>
              <a:stretch>
                <a:fillRect/>
              </a:stretch>
            </p:blipFill>
            <p:spPr>
              <a:xfrm>
                <a:off x="3290268" y="805934"/>
                <a:ext cx="1425240" cy="580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8" name="Ink 27"/>
              <p14:cNvContentPartPr/>
              <p14:nvPr/>
            </p14:nvContentPartPr>
            <p14:xfrm>
              <a:off x="5796228" y="704414"/>
              <a:ext cx="1905120" cy="627120"/>
            </p14:xfrm>
          </p:contentPart>
        </mc:Choice>
        <mc:Fallback xmlns="">
          <p:pic>
            <p:nvPicPr>
              <p:cNvPr id="28" name="Ink 27"/>
              <p:cNvPicPr/>
              <p:nvPr/>
            </p:nvPicPr>
            <p:blipFill>
              <a:blip r:embed="rId8"/>
              <a:stretch>
                <a:fillRect/>
              </a:stretch>
            </p:blipFill>
            <p:spPr>
              <a:xfrm>
                <a:off x="5794068" y="700454"/>
                <a:ext cx="1911600" cy="6332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6" name="Ink 45"/>
              <p14:cNvContentPartPr/>
              <p14:nvPr/>
            </p14:nvContentPartPr>
            <p14:xfrm>
              <a:off x="2672148" y="4718774"/>
              <a:ext cx="360" cy="360"/>
            </p14:xfrm>
          </p:contentPart>
        </mc:Choice>
        <mc:Fallback xmlns="">
          <p:pic>
            <p:nvPicPr>
              <p:cNvPr id="46" name="Ink 45"/>
              <p:cNvPicPr/>
              <p:nvPr/>
            </p:nvPicPr>
            <p:blipFill>
              <a:blip r:embed="rId10"/>
              <a:stretch>
                <a:fillRect/>
              </a:stretch>
            </p:blipFill>
            <p:spPr>
              <a:xfrm>
                <a:off x="2669268" y="4715894"/>
                <a:ext cx="6120" cy="6120"/>
              </a:xfrm>
              <a:prstGeom prst="rect">
                <a:avLst/>
              </a:prstGeom>
            </p:spPr>
          </p:pic>
        </mc:Fallback>
      </mc:AlternateContent>
      <p:sp>
        <p:nvSpPr>
          <p:cNvPr id="47" name="Rectangle 46"/>
          <p:cNvSpPr/>
          <p:nvPr/>
        </p:nvSpPr>
        <p:spPr>
          <a:xfrm>
            <a:off x="7701348" y="3760631"/>
            <a:ext cx="1713108" cy="9581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11">
            <p14:nvContentPartPr>
              <p14:cNvPr id="56" name="Ink 55"/>
              <p14:cNvContentPartPr/>
              <p14:nvPr/>
            </p14:nvContentPartPr>
            <p14:xfrm>
              <a:off x="7879908" y="3715094"/>
              <a:ext cx="3907080" cy="900000"/>
            </p14:xfrm>
          </p:contentPart>
        </mc:Choice>
        <mc:Fallback xmlns="">
          <p:pic>
            <p:nvPicPr>
              <p:cNvPr id="56" name="Ink 55"/>
              <p:cNvPicPr/>
              <p:nvPr/>
            </p:nvPicPr>
            <p:blipFill>
              <a:blip r:embed="rId12"/>
              <a:stretch>
                <a:fillRect/>
              </a:stretch>
            </p:blipFill>
            <p:spPr>
              <a:xfrm>
                <a:off x="7873788" y="3709334"/>
                <a:ext cx="3915360" cy="909720"/>
              </a:xfrm>
              <a:prstGeom prst="rect">
                <a:avLst/>
              </a:prstGeom>
            </p:spPr>
          </p:pic>
        </mc:Fallback>
      </mc:AlternateContent>
      <p:sp>
        <p:nvSpPr>
          <p:cNvPr id="3" name="Rectangle 2"/>
          <p:cNvSpPr/>
          <p:nvPr/>
        </p:nvSpPr>
        <p:spPr>
          <a:xfrm>
            <a:off x="1365161" y="2253803"/>
            <a:ext cx="5151549" cy="1461291"/>
          </a:xfrm>
          <a:prstGeom prst="rect">
            <a:avLst/>
          </a:prstGeom>
          <a:solidFill>
            <a:srgbClr val="FF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7328079" y="1584101"/>
            <a:ext cx="4739425" cy="3412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7054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AC776F-7A3C-3A80-8BC5-4D16349708FA}"/>
              </a:ext>
            </a:extLst>
          </p:cNvPr>
          <p:cNvSpPr>
            <a:spLocks noGrp="1"/>
          </p:cNvSpPr>
          <p:nvPr>
            <p:ph type="title"/>
          </p:nvPr>
        </p:nvSpPr>
        <p:spPr/>
        <p:txBody>
          <a:bodyPr/>
          <a:lstStyle/>
          <a:p>
            <a:r>
              <a:rPr lang="en-US" dirty="0">
                <a:ea typeface="+mn-lt"/>
                <a:cs typeface="+mn-lt"/>
              </a:rPr>
              <a:t>Cell-associated and circulating regulatory proteins:</a:t>
            </a:r>
            <a:endParaRPr lang="en-US" dirty="0"/>
          </a:p>
        </p:txBody>
      </p:sp>
      <p:sp>
        <p:nvSpPr>
          <p:cNvPr id="3" name="Content Placeholder 2">
            <a:extLst>
              <a:ext uri="{FF2B5EF4-FFF2-40B4-BE49-F238E27FC236}">
                <a16:creationId xmlns:a16="http://schemas.microsoft.com/office/drawing/2014/main" xmlns="" id="{0BEC5137-4516-1944-4FF6-3ACA803EA1C7}"/>
              </a:ext>
            </a:extLst>
          </p:cNvPr>
          <p:cNvSpPr>
            <a:spLocks noGrp="1"/>
          </p:cNvSpPr>
          <p:nvPr>
            <p:ph idx="1"/>
          </p:nvPr>
        </p:nvSpPr>
        <p:spPr/>
        <p:txBody>
          <a:bodyPr vert="horz" lIns="91440" tIns="45720" rIns="91440" bIns="45720" rtlCol="0" anchor="t">
            <a:normAutofit fontScale="92500" lnSpcReduction="20000"/>
          </a:bodyPr>
          <a:lstStyle/>
          <a:p>
            <a:r>
              <a:rPr lang="en-US" dirty="0">
                <a:ea typeface="+mn-lt"/>
                <a:cs typeface="+mn-lt"/>
              </a:rPr>
              <a:t>The activation of complement is controlled by cell-associated and circulating regulatory proteins.</a:t>
            </a:r>
          </a:p>
          <a:p>
            <a:r>
              <a:rPr lang="en-US" dirty="0">
                <a:ea typeface="+mn-lt"/>
                <a:cs typeface="+mn-lt"/>
              </a:rPr>
              <a:t>Inhibit the production of active complement fragments or remove fragments that deposit on cells. </a:t>
            </a:r>
          </a:p>
          <a:p>
            <a:pPr marL="514350" indent="-514350">
              <a:buFont typeface="+mj-lt"/>
              <a:buAutoNum type="arabicPeriod"/>
            </a:pPr>
            <a:r>
              <a:rPr lang="en-US" dirty="0">
                <a:ea typeface="+mn-lt"/>
                <a:cs typeface="+mn-lt"/>
              </a:rPr>
              <a:t>C1 inhibitor blocks the activation of C1, the first protein of the classical complement pathway. </a:t>
            </a:r>
          </a:p>
          <a:p>
            <a:pPr marL="514350" indent="-514350">
              <a:buFont typeface="+mj-lt"/>
              <a:buAutoNum type="arabicPeriod"/>
            </a:pPr>
            <a:r>
              <a:rPr lang="en-US" dirty="0">
                <a:ea typeface="+mn-lt"/>
                <a:cs typeface="+mn-lt"/>
              </a:rPr>
              <a:t>Decay accelerating factor (DAF) and CD59 are two proteins that are linked to plasma membranes by a </a:t>
            </a:r>
            <a:r>
              <a:rPr lang="en-US" dirty="0" err="1">
                <a:ea typeface="+mn-lt"/>
                <a:cs typeface="+mn-lt"/>
              </a:rPr>
              <a:t>glycophosphatidyl</a:t>
            </a:r>
            <a:r>
              <a:rPr lang="en-US" dirty="0">
                <a:ea typeface="+mn-lt"/>
                <a:cs typeface="+mn-lt"/>
              </a:rPr>
              <a:t> (GPI) anchor. DAF prevents formation of C3 convertases and CD59 inhibits formation of the MAC.</a:t>
            </a:r>
          </a:p>
          <a:p>
            <a:pPr marL="514350" indent="-514350">
              <a:buFont typeface="+mj-lt"/>
              <a:buAutoNum type="arabicPeriod"/>
            </a:pPr>
            <a:r>
              <a:rPr lang="en-US" dirty="0">
                <a:ea typeface="+mn-lt"/>
                <a:cs typeface="+mn-lt"/>
              </a:rPr>
              <a:t>Other complement regulatory proteins proteolytically cleave active complement components.</a:t>
            </a:r>
          </a:p>
        </p:txBody>
      </p:sp>
    </p:spTree>
    <p:extLst>
      <p:ext uri="{BB962C8B-B14F-4D97-AF65-F5344CB8AC3E}">
        <p14:creationId xmlns:p14="http://schemas.microsoft.com/office/powerpoint/2010/main" val="2531362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CB1FB30-0A5C-5467-6378-77AE2CFBC3F7}"/>
              </a:ext>
            </a:extLst>
          </p:cNvPr>
          <p:cNvSpPr>
            <a:spLocks noGrp="1"/>
          </p:cNvSpPr>
          <p:nvPr>
            <p:ph type="title"/>
          </p:nvPr>
        </p:nvSpPr>
        <p:spPr/>
        <p:txBody>
          <a:bodyPr/>
          <a:lstStyle/>
          <a:p>
            <a:r>
              <a:rPr lang="en-US" dirty="0">
                <a:ea typeface="+mj-lt"/>
                <a:cs typeface="+mj-lt"/>
              </a:rPr>
              <a:t>Other Mediators of Inflammation</a:t>
            </a:r>
            <a:endParaRPr lang="en-US" dirty="0"/>
          </a:p>
        </p:txBody>
      </p:sp>
      <p:sp>
        <p:nvSpPr>
          <p:cNvPr id="3" name="Content Placeholder 2">
            <a:extLst>
              <a:ext uri="{FF2B5EF4-FFF2-40B4-BE49-F238E27FC236}">
                <a16:creationId xmlns:a16="http://schemas.microsoft.com/office/drawing/2014/main" xmlns="" id="{E5DCCFE9-6805-C6CF-5A86-93BD91CD208B}"/>
              </a:ext>
            </a:extLst>
          </p:cNvPr>
          <p:cNvSpPr>
            <a:spLocks noGrp="1"/>
          </p:cNvSpPr>
          <p:nvPr>
            <p:ph idx="1"/>
          </p:nvPr>
        </p:nvSpPr>
        <p:spPr/>
        <p:txBody>
          <a:bodyPr vert="horz" lIns="91440" tIns="45720" rIns="91440" bIns="45720" rtlCol="0" anchor="t">
            <a:normAutofit/>
          </a:bodyPr>
          <a:lstStyle/>
          <a:p>
            <a:r>
              <a:rPr lang="en-US" dirty="0">
                <a:ea typeface="+mn-lt"/>
                <a:cs typeface="+mn-lt"/>
              </a:rPr>
              <a:t>Platelet-Activating Factor PAF.</a:t>
            </a:r>
          </a:p>
          <a:p>
            <a:r>
              <a:rPr lang="en-US" dirty="0">
                <a:ea typeface="+mn-lt"/>
                <a:cs typeface="+mn-lt"/>
              </a:rPr>
              <a:t>Products of Coagulation.</a:t>
            </a:r>
          </a:p>
          <a:p>
            <a:r>
              <a:rPr lang="en-US" dirty="0">
                <a:ea typeface="+mn-lt"/>
                <a:cs typeface="+mn-lt"/>
              </a:rPr>
              <a:t> Kinins.</a:t>
            </a:r>
          </a:p>
          <a:p>
            <a:endParaRPr lang="en-US" dirty="0">
              <a:ea typeface="+mn-lt"/>
              <a:cs typeface="+mn-lt"/>
            </a:endParaRPr>
          </a:p>
          <a:p>
            <a:endParaRPr lang="en-US" dirty="0">
              <a:ea typeface="+mn-lt"/>
              <a:cs typeface="+mn-lt"/>
            </a:endParaRPr>
          </a:p>
        </p:txBody>
      </p:sp>
    </p:spTree>
    <p:extLst>
      <p:ext uri="{BB962C8B-B14F-4D97-AF65-F5344CB8AC3E}">
        <p14:creationId xmlns:p14="http://schemas.microsoft.com/office/powerpoint/2010/main" val="125838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F87C73-313D-9F3E-F420-2DC3B4844258}"/>
              </a:ext>
            </a:extLst>
          </p:cNvPr>
          <p:cNvSpPr>
            <a:spLocks noGrp="1"/>
          </p:cNvSpPr>
          <p:nvPr>
            <p:ph type="title"/>
          </p:nvPr>
        </p:nvSpPr>
        <p:spPr/>
        <p:txBody>
          <a:bodyPr/>
          <a:lstStyle/>
          <a:p>
            <a:endParaRPr lang="en-US"/>
          </a:p>
        </p:txBody>
      </p:sp>
      <p:pic>
        <p:nvPicPr>
          <p:cNvPr id="4" name="Content Placeholder 3" descr="A table with text on it&#10;&#10;Description automatically generated">
            <a:extLst>
              <a:ext uri="{FF2B5EF4-FFF2-40B4-BE49-F238E27FC236}">
                <a16:creationId xmlns:a16="http://schemas.microsoft.com/office/drawing/2014/main" xmlns="" id="{8FDE9D3E-4FDB-D2B7-9B4B-6FDB48EEAA1D}"/>
              </a:ext>
            </a:extLst>
          </p:cNvPr>
          <p:cNvPicPr>
            <a:picLocks noGrp="1" noChangeAspect="1"/>
          </p:cNvPicPr>
          <p:nvPr>
            <p:ph idx="1"/>
          </p:nvPr>
        </p:nvPicPr>
        <p:blipFill>
          <a:blip r:embed="rId2"/>
          <a:stretch>
            <a:fillRect/>
          </a:stretch>
        </p:blipFill>
        <p:spPr>
          <a:xfrm>
            <a:off x="838200" y="365125"/>
            <a:ext cx="10515600" cy="6380449"/>
          </a:xfrm>
        </p:spPr>
      </p:pic>
    </p:spTree>
    <p:extLst>
      <p:ext uri="{BB962C8B-B14F-4D97-AF65-F5344CB8AC3E}">
        <p14:creationId xmlns:p14="http://schemas.microsoft.com/office/powerpoint/2010/main" val="2239027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B2BD6C-E724-0810-6800-3EA52DA5F234}"/>
              </a:ext>
            </a:extLst>
          </p:cNvPr>
          <p:cNvSpPr>
            <a:spLocks noGrp="1"/>
          </p:cNvSpPr>
          <p:nvPr>
            <p:ph type="title"/>
          </p:nvPr>
        </p:nvSpPr>
        <p:spPr/>
        <p:txBody>
          <a:bodyPr/>
          <a:lstStyle/>
          <a:p>
            <a:r>
              <a:rPr lang="en-US" dirty="0">
                <a:ea typeface="+mj-lt"/>
                <a:cs typeface="+mj-lt"/>
              </a:rPr>
              <a:t>MORPHOLOGIC PATTERNS OF ACUTE INFLAMMATION</a:t>
            </a:r>
            <a:endParaRPr lang="en-US" dirty="0"/>
          </a:p>
        </p:txBody>
      </p:sp>
      <p:sp>
        <p:nvSpPr>
          <p:cNvPr id="3" name="Content Placeholder 2">
            <a:extLst>
              <a:ext uri="{FF2B5EF4-FFF2-40B4-BE49-F238E27FC236}">
                <a16:creationId xmlns:a16="http://schemas.microsoft.com/office/drawing/2014/main" xmlns="" id="{4F5FE3DE-8530-2C6F-EBEB-35E812308F86}"/>
              </a:ext>
            </a:extLst>
          </p:cNvPr>
          <p:cNvSpPr>
            <a:spLocks noGrp="1"/>
          </p:cNvSpPr>
          <p:nvPr>
            <p:ph idx="1"/>
          </p:nvPr>
        </p:nvSpPr>
        <p:spPr/>
        <p:txBody>
          <a:bodyPr vert="horz" lIns="91440" tIns="45720" rIns="91440" bIns="45720" rtlCol="0" anchor="t">
            <a:normAutofit/>
          </a:bodyPr>
          <a:lstStyle/>
          <a:p>
            <a:r>
              <a:rPr lang="en-US" dirty="0">
                <a:ea typeface="+mn-lt"/>
                <a:cs typeface="+mn-lt"/>
              </a:rPr>
              <a:t>The morphologic hallmarks of acute inflammatory reactions are dilation of small blood vessels and accumulation of leukocytes and fluid in the extravascular tissue.</a:t>
            </a:r>
          </a:p>
        </p:txBody>
      </p:sp>
      <p:pic>
        <p:nvPicPr>
          <p:cNvPr id="4" name="Picture 3"/>
          <p:cNvPicPr>
            <a:picLocks noChangeAspect="1"/>
          </p:cNvPicPr>
          <p:nvPr/>
        </p:nvPicPr>
        <p:blipFill>
          <a:blip r:embed="rId2"/>
          <a:stretch>
            <a:fillRect/>
          </a:stretch>
        </p:blipFill>
        <p:spPr>
          <a:xfrm>
            <a:off x="838200" y="3606703"/>
            <a:ext cx="4519624" cy="2291821"/>
          </a:xfrm>
          <a:prstGeom prst="rect">
            <a:avLst/>
          </a:prstGeom>
        </p:spPr>
      </p:pic>
    </p:spTree>
    <p:extLst>
      <p:ext uri="{BB962C8B-B14F-4D97-AF65-F5344CB8AC3E}">
        <p14:creationId xmlns:p14="http://schemas.microsoft.com/office/powerpoint/2010/main" val="493720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83FEE9C-52F2-5763-3A50-E75DE890D528}"/>
              </a:ext>
            </a:extLst>
          </p:cNvPr>
          <p:cNvSpPr>
            <a:spLocks noGrp="1"/>
          </p:cNvSpPr>
          <p:nvPr>
            <p:ph type="title"/>
          </p:nvPr>
        </p:nvSpPr>
        <p:spPr/>
        <p:txBody>
          <a:bodyPr/>
          <a:lstStyle/>
          <a:p>
            <a:r>
              <a:rPr lang="en-US" dirty="0">
                <a:ea typeface="+mj-lt"/>
                <a:cs typeface="+mj-lt"/>
              </a:rPr>
              <a:t>Serous Inflammation</a:t>
            </a:r>
            <a:endParaRPr lang="en-US" dirty="0"/>
          </a:p>
        </p:txBody>
      </p:sp>
      <p:sp>
        <p:nvSpPr>
          <p:cNvPr id="3" name="Content Placeholder 2">
            <a:extLst>
              <a:ext uri="{FF2B5EF4-FFF2-40B4-BE49-F238E27FC236}">
                <a16:creationId xmlns:a16="http://schemas.microsoft.com/office/drawing/2014/main" xmlns="" id="{C358ACB8-2755-C6FD-87E5-A407183C4311}"/>
              </a:ext>
            </a:extLst>
          </p:cNvPr>
          <p:cNvSpPr>
            <a:spLocks noGrp="1"/>
          </p:cNvSpPr>
          <p:nvPr>
            <p:ph idx="1"/>
          </p:nvPr>
        </p:nvSpPr>
        <p:spPr/>
        <p:txBody>
          <a:bodyPr vert="horz" lIns="91440" tIns="45720" rIns="91440" bIns="45720" rtlCol="0" anchor="t">
            <a:normAutofit/>
          </a:bodyPr>
          <a:lstStyle/>
          <a:p>
            <a:r>
              <a:rPr lang="en-US" dirty="0">
                <a:ea typeface="+mn-lt"/>
                <a:cs typeface="+mn-lt"/>
              </a:rPr>
              <a:t>Exudation of cell-poor fluid into spaces created by injury to surface epithelia or into body cavities. </a:t>
            </a:r>
          </a:p>
          <a:p>
            <a:r>
              <a:rPr lang="en-US" dirty="0">
                <a:ea typeface="+mn-lt"/>
                <a:cs typeface="+mn-lt"/>
              </a:rPr>
              <a:t>Not infected by destructive organisms and does not contain large numbers of leukocytes. </a:t>
            </a:r>
          </a:p>
          <a:p>
            <a:r>
              <a:rPr lang="en-US" dirty="0">
                <a:ea typeface="+mn-lt"/>
                <a:cs typeface="+mn-lt"/>
              </a:rPr>
              <a:t>Derived from the plasma, or from the secretions of mesothelial cells; accumulation of fluid in these cavities is called an effusion. </a:t>
            </a:r>
          </a:p>
          <a:p>
            <a:r>
              <a:rPr lang="en-US" dirty="0">
                <a:ea typeface="+mn-lt"/>
                <a:cs typeface="+mn-lt"/>
              </a:rPr>
              <a:t>Effusions consisting of transudates also occur in noninflammatory conditions, such as reduced blood outflow in heart failure, or reduced plasma protein levels in some kidney and liver diseases.</a:t>
            </a:r>
          </a:p>
        </p:txBody>
      </p:sp>
    </p:spTree>
    <p:extLst>
      <p:ext uri="{BB962C8B-B14F-4D97-AF65-F5344CB8AC3E}">
        <p14:creationId xmlns:p14="http://schemas.microsoft.com/office/powerpoint/2010/main" val="694361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40C415-5A0F-CB65-366A-FDA85E0D8769}"/>
              </a:ext>
            </a:extLst>
          </p:cNvPr>
          <p:cNvSpPr>
            <a:spLocks noGrp="1"/>
          </p:cNvSpPr>
          <p:nvPr>
            <p:ph type="title"/>
          </p:nvPr>
        </p:nvSpPr>
        <p:spPr/>
        <p:txBody>
          <a:bodyPr/>
          <a:lstStyle/>
          <a:p>
            <a:endParaRPr lang="en-US"/>
          </a:p>
        </p:txBody>
      </p:sp>
      <p:pic>
        <p:nvPicPr>
          <p:cNvPr id="4" name="Content Placeholder 3" descr="A close-up of a cell&#10;&#10;Description automatically generated">
            <a:extLst>
              <a:ext uri="{FF2B5EF4-FFF2-40B4-BE49-F238E27FC236}">
                <a16:creationId xmlns:a16="http://schemas.microsoft.com/office/drawing/2014/main" xmlns="" id="{729B6E8D-DDC3-D10C-A0C6-10272B4C994E}"/>
              </a:ext>
            </a:extLst>
          </p:cNvPr>
          <p:cNvPicPr>
            <a:picLocks noGrp="1" noChangeAspect="1"/>
          </p:cNvPicPr>
          <p:nvPr>
            <p:ph idx="1"/>
          </p:nvPr>
        </p:nvPicPr>
        <p:blipFill>
          <a:blip r:embed="rId2"/>
          <a:stretch>
            <a:fillRect/>
          </a:stretch>
        </p:blipFill>
        <p:spPr>
          <a:xfrm>
            <a:off x="1948721" y="494675"/>
            <a:ext cx="8874177" cy="5998199"/>
          </a:xfrm>
        </p:spPr>
      </p:pic>
    </p:spTree>
    <p:extLst>
      <p:ext uri="{BB962C8B-B14F-4D97-AF65-F5344CB8AC3E}">
        <p14:creationId xmlns:p14="http://schemas.microsoft.com/office/powerpoint/2010/main" val="3848434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E20912-A6D6-94CA-F7DC-F81909FDAE6E}"/>
              </a:ext>
            </a:extLst>
          </p:cNvPr>
          <p:cNvSpPr>
            <a:spLocks noGrp="1"/>
          </p:cNvSpPr>
          <p:nvPr>
            <p:ph type="title"/>
          </p:nvPr>
        </p:nvSpPr>
        <p:spPr/>
        <p:txBody>
          <a:bodyPr/>
          <a:lstStyle/>
          <a:p>
            <a:r>
              <a:rPr lang="en-US" dirty="0">
                <a:ea typeface="+mj-lt"/>
                <a:cs typeface="+mj-lt"/>
              </a:rPr>
              <a:t>Fibrinous Inflammation</a:t>
            </a:r>
            <a:endParaRPr lang="en-US" dirty="0"/>
          </a:p>
        </p:txBody>
      </p:sp>
      <p:sp>
        <p:nvSpPr>
          <p:cNvPr id="3" name="Content Placeholder 2">
            <a:extLst>
              <a:ext uri="{FF2B5EF4-FFF2-40B4-BE49-F238E27FC236}">
                <a16:creationId xmlns:a16="http://schemas.microsoft.com/office/drawing/2014/main" xmlns="" id="{AE9524C7-715F-E59C-193F-80461333A11E}"/>
              </a:ext>
            </a:extLst>
          </p:cNvPr>
          <p:cNvSpPr>
            <a:spLocks noGrp="1"/>
          </p:cNvSpPr>
          <p:nvPr>
            <p:ph idx="1"/>
          </p:nvPr>
        </p:nvSpPr>
        <p:spPr/>
        <p:txBody>
          <a:bodyPr vert="horz" lIns="91440" tIns="45720" rIns="91440" bIns="45720" rtlCol="0" anchor="t">
            <a:normAutofit/>
          </a:bodyPr>
          <a:lstStyle/>
          <a:p>
            <a:r>
              <a:rPr lang="en-US" dirty="0">
                <a:ea typeface="+mn-lt"/>
                <a:cs typeface="+mn-lt"/>
              </a:rPr>
              <a:t>The vascular leaks are large or there is a local procoagulant stimulus. </a:t>
            </a:r>
          </a:p>
          <a:p>
            <a:r>
              <a:rPr lang="en-US" dirty="0">
                <a:ea typeface="+mn-lt"/>
                <a:cs typeface="+mn-lt"/>
              </a:rPr>
              <a:t>Higher-molecular weight proteins such as fibrinogen pass out of the blood, and fibrin is formed and deposited in the extracellular space. </a:t>
            </a:r>
          </a:p>
          <a:p>
            <a:r>
              <a:rPr lang="en-US" dirty="0">
                <a:ea typeface="+mn-lt"/>
                <a:cs typeface="+mn-lt"/>
              </a:rPr>
              <a:t>Fibrin appears as an eosinophilic meshwork of threads or sometimes as an amorphous coagulum. </a:t>
            </a:r>
          </a:p>
          <a:p>
            <a:r>
              <a:rPr lang="en-US" dirty="0">
                <a:ea typeface="+mn-lt"/>
                <a:cs typeface="+mn-lt"/>
              </a:rPr>
              <a:t>Fibrinous exudates may be dissolved by fibrinolysis and cleared by macrophages. </a:t>
            </a:r>
          </a:p>
          <a:p>
            <a:r>
              <a:rPr lang="en-US" dirty="0">
                <a:ea typeface="+mn-lt"/>
                <a:cs typeface="+mn-lt"/>
              </a:rPr>
              <a:t>If the fibrin is not removed, with time, it may stimulate the ingrowth of fibroblasts and blood vessels and thus lead to scarring.</a:t>
            </a:r>
          </a:p>
        </p:txBody>
      </p:sp>
    </p:spTree>
    <p:extLst>
      <p:ext uri="{BB962C8B-B14F-4D97-AF65-F5344CB8AC3E}">
        <p14:creationId xmlns:p14="http://schemas.microsoft.com/office/powerpoint/2010/main" val="41935315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92344C-891D-65F1-8122-878126AFD2DE}"/>
              </a:ext>
            </a:extLst>
          </p:cNvPr>
          <p:cNvSpPr>
            <a:spLocks noGrp="1"/>
          </p:cNvSpPr>
          <p:nvPr>
            <p:ph type="title"/>
          </p:nvPr>
        </p:nvSpPr>
        <p:spPr/>
        <p:txBody>
          <a:bodyPr/>
          <a:lstStyle/>
          <a:p>
            <a:endParaRPr lang="en-US"/>
          </a:p>
        </p:txBody>
      </p:sp>
      <p:pic>
        <p:nvPicPr>
          <p:cNvPr id="4" name="Content Placeholder 3" descr="Close-up of a liver and a tissue&#10;&#10;Description automatically generated">
            <a:extLst>
              <a:ext uri="{FF2B5EF4-FFF2-40B4-BE49-F238E27FC236}">
                <a16:creationId xmlns:a16="http://schemas.microsoft.com/office/drawing/2014/main" xmlns="" id="{D545794C-3BF1-64A7-A395-1284A4271D89}"/>
              </a:ext>
            </a:extLst>
          </p:cNvPr>
          <p:cNvPicPr>
            <a:picLocks noGrp="1" noChangeAspect="1"/>
          </p:cNvPicPr>
          <p:nvPr>
            <p:ph idx="1"/>
          </p:nvPr>
        </p:nvPicPr>
        <p:blipFill>
          <a:blip r:embed="rId2"/>
          <a:stretch>
            <a:fillRect/>
          </a:stretch>
        </p:blipFill>
        <p:spPr>
          <a:xfrm>
            <a:off x="838199" y="29981"/>
            <a:ext cx="10515599" cy="6462894"/>
          </a:xfrm>
        </p:spPr>
      </p:pic>
    </p:spTree>
    <p:extLst>
      <p:ext uri="{BB962C8B-B14F-4D97-AF65-F5344CB8AC3E}">
        <p14:creationId xmlns:p14="http://schemas.microsoft.com/office/powerpoint/2010/main" val="3353417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64B917E-BA18-EA1D-35D4-D8417F61B86D}"/>
              </a:ext>
            </a:extLst>
          </p:cNvPr>
          <p:cNvSpPr>
            <a:spLocks noGrp="1"/>
          </p:cNvSpPr>
          <p:nvPr>
            <p:ph type="title"/>
          </p:nvPr>
        </p:nvSpPr>
        <p:spPr/>
        <p:txBody>
          <a:bodyPr/>
          <a:lstStyle/>
          <a:p>
            <a:r>
              <a:rPr lang="en-US" dirty="0">
                <a:ea typeface="+mj-lt"/>
                <a:cs typeface="+mj-lt"/>
              </a:rPr>
              <a:t>Purulent (Suppurative) Inflammation, Abscess</a:t>
            </a:r>
            <a:endParaRPr lang="en-US" dirty="0"/>
          </a:p>
        </p:txBody>
      </p:sp>
      <p:sp>
        <p:nvSpPr>
          <p:cNvPr id="3" name="Content Placeholder 2">
            <a:extLst>
              <a:ext uri="{FF2B5EF4-FFF2-40B4-BE49-F238E27FC236}">
                <a16:creationId xmlns:a16="http://schemas.microsoft.com/office/drawing/2014/main" xmlns="" id="{924C9A70-E506-AE19-D676-18E804AC5CF1}"/>
              </a:ext>
            </a:extLst>
          </p:cNvPr>
          <p:cNvSpPr>
            <a:spLocks noGrp="1"/>
          </p:cNvSpPr>
          <p:nvPr>
            <p:ph idx="1"/>
          </p:nvPr>
        </p:nvSpPr>
        <p:spPr/>
        <p:txBody>
          <a:bodyPr vert="horz" lIns="91440" tIns="45720" rIns="91440" bIns="45720" rtlCol="0" anchor="t">
            <a:normAutofit fontScale="85000" lnSpcReduction="20000"/>
          </a:bodyPr>
          <a:lstStyle/>
          <a:p>
            <a:r>
              <a:rPr lang="en-US" dirty="0">
                <a:ea typeface="+mn-lt"/>
                <a:cs typeface="+mn-lt"/>
              </a:rPr>
              <a:t>The production of pus, an exudate consisting of neutrophils, the liquefied debris of necrotic cells, and edema fluid. </a:t>
            </a:r>
          </a:p>
          <a:p>
            <a:r>
              <a:rPr lang="en-US" dirty="0">
                <a:ea typeface="+mn-lt"/>
                <a:cs typeface="+mn-lt"/>
              </a:rPr>
              <a:t>The most frequent cause of purulent inflammation is infection with bacteria that cause liquefactive tissue necrosis, such as staphylococci; these pathogens are referred to as pyogenic (pus-producing) bacteria. </a:t>
            </a:r>
          </a:p>
          <a:p>
            <a:r>
              <a:rPr lang="en-US" dirty="0">
                <a:ea typeface="+mn-lt"/>
                <a:cs typeface="+mn-lt"/>
              </a:rPr>
              <a:t>Abscesses are localized collections of pus caused by suppuration buried in a tissue, an organ, or a confined space. </a:t>
            </a:r>
          </a:p>
          <a:p>
            <a:r>
              <a:rPr lang="en-US" dirty="0">
                <a:ea typeface="+mn-lt"/>
                <a:cs typeface="+mn-lt"/>
              </a:rPr>
              <a:t>Abscesses have a central region that appears as a mass of necrotic leukocytes and tissue cells. There is usually a zone of preserved neutrophils around this necrotic focus, and outside this region there may be vascular dilation and parenchymal and fibroblastic proliferation, indicating chronic inflammation and repair. </a:t>
            </a:r>
          </a:p>
          <a:p>
            <a:r>
              <a:rPr lang="en-US" dirty="0">
                <a:ea typeface="+mn-lt"/>
                <a:cs typeface="+mn-lt"/>
              </a:rPr>
              <a:t>In time the abscess may become walled off and ultimately replaced by connective tissue. When persistent or at critical locations (such as the brain), abscesses may have to be drained surgically.</a:t>
            </a:r>
            <a:endParaRPr lang="en-US" dirty="0"/>
          </a:p>
        </p:txBody>
      </p:sp>
    </p:spTree>
    <p:extLst>
      <p:ext uri="{BB962C8B-B14F-4D97-AF65-F5344CB8AC3E}">
        <p14:creationId xmlns:p14="http://schemas.microsoft.com/office/powerpoint/2010/main" val="6904155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EB9B63-9E01-33A1-A255-BE445BD0D608}"/>
              </a:ext>
            </a:extLst>
          </p:cNvPr>
          <p:cNvSpPr>
            <a:spLocks noGrp="1"/>
          </p:cNvSpPr>
          <p:nvPr>
            <p:ph type="title"/>
          </p:nvPr>
        </p:nvSpPr>
        <p:spPr/>
        <p:txBody>
          <a:bodyPr/>
          <a:lstStyle/>
          <a:p>
            <a:endParaRPr lang="en-US"/>
          </a:p>
        </p:txBody>
      </p:sp>
      <p:pic>
        <p:nvPicPr>
          <p:cNvPr id="4" name="Content Placeholder 3" descr="A close-up of a microscope&#10;&#10;Description automatically generated">
            <a:extLst>
              <a:ext uri="{FF2B5EF4-FFF2-40B4-BE49-F238E27FC236}">
                <a16:creationId xmlns:a16="http://schemas.microsoft.com/office/drawing/2014/main" xmlns="" id="{EF585E0D-5EE4-78B7-3E1F-C269323E8F91}"/>
              </a:ext>
            </a:extLst>
          </p:cNvPr>
          <p:cNvPicPr>
            <a:picLocks noGrp="1" noChangeAspect="1"/>
          </p:cNvPicPr>
          <p:nvPr>
            <p:ph idx="1"/>
          </p:nvPr>
        </p:nvPicPr>
        <p:blipFill>
          <a:blip r:embed="rId2"/>
          <a:stretch>
            <a:fillRect/>
          </a:stretch>
        </p:blipFill>
        <p:spPr>
          <a:xfrm>
            <a:off x="838200" y="0"/>
            <a:ext cx="10515599" cy="6492875"/>
          </a:xfrm>
        </p:spPr>
      </p:pic>
    </p:spTree>
    <p:extLst>
      <p:ext uri="{BB962C8B-B14F-4D97-AF65-F5344CB8AC3E}">
        <p14:creationId xmlns:p14="http://schemas.microsoft.com/office/powerpoint/2010/main" val="2707508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EB0A8E-7E57-B4B3-AD6C-93CA2BB473A5}"/>
              </a:ext>
            </a:extLst>
          </p:cNvPr>
          <p:cNvSpPr>
            <a:spLocks noGrp="1"/>
          </p:cNvSpPr>
          <p:nvPr>
            <p:ph type="title"/>
          </p:nvPr>
        </p:nvSpPr>
        <p:spPr/>
        <p:txBody>
          <a:bodyPr/>
          <a:lstStyle/>
          <a:p>
            <a:r>
              <a:rPr lang="en-US" dirty="0">
                <a:ea typeface="+mj-lt"/>
                <a:cs typeface="+mj-lt"/>
              </a:rPr>
              <a:t>Ulcers</a:t>
            </a:r>
            <a:endParaRPr lang="en-US" dirty="0"/>
          </a:p>
        </p:txBody>
      </p:sp>
      <p:sp>
        <p:nvSpPr>
          <p:cNvPr id="3" name="Content Placeholder 2">
            <a:extLst>
              <a:ext uri="{FF2B5EF4-FFF2-40B4-BE49-F238E27FC236}">
                <a16:creationId xmlns:a16="http://schemas.microsoft.com/office/drawing/2014/main" xmlns="" id="{86CC2DC8-5ADE-4D9D-A751-637266502E65}"/>
              </a:ext>
            </a:extLst>
          </p:cNvPr>
          <p:cNvSpPr>
            <a:spLocks noGrp="1"/>
          </p:cNvSpPr>
          <p:nvPr>
            <p:ph idx="1"/>
          </p:nvPr>
        </p:nvSpPr>
        <p:spPr/>
        <p:txBody>
          <a:bodyPr vert="horz" lIns="91440" tIns="45720" rIns="91440" bIns="45720" rtlCol="0" anchor="t">
            <a:normAutofit lnSpcReduction="10000"/>
          </a:bodyPr>
          <a:lstStyle/>
          <a:p>
            <a:r>
              <a:rPr lang="en-US" dirty="0">
                <a:ea typeface="+mn-lt"/>
                <a:cs typeface="+mn-lt"/>
              </a:rPr>
              <a:t>Local defect, or excavation, of the surface of an organ or tissue that is produced by the sloughing (shedding) of inflamed necrotic tissue.</a:t>
            </a:r>
          </a:p>
          <a:p>
            <a:r>
              <a:rPr lang="en-US" dirty="0">
                <a:ea typeface="+mn-lt"/>
                <a:cs typeface="+mn-lt"/>
              </a:rPr>
              <a:t>Ulceration can occur only when tissue necrosis and resultant inflammation exist on or near a surface. </a:t>
            </a:r>
          </a:p>
          <a:p>
            <a:r>
              <a:rPr lang="en-US" dirty="0">
                <a:ea typeface="+mn-lt"/>
                <a:cs typeface="+mn-lt"/>
              </a:rPr>
              <a:t>It is most commonly encountered in </a:t>
            </a:r>
          </a:p>
          <a:p>
            <a:pPr marL="514350" indent="-514350">
              <a:buFont typeface="+mj-lt"/>
              <a:buAutoNum type="arabicPeriod"/>
            </a:pPr>
            <a:r>
              <a:rPr lang="en-US" dirty="0">
                <a:ea typeface="+mn-lt"/>
                <a:cs typeface="+mn-lt"/>
              </a:rPr>
              <a:t>The mucosa of the mouth, stomach, intestines, or genitourinary tract. </a:t>
            </a:r>
          </a:p>
          <a:p>
            <a:pPr marL="514350" indent="-514350">
              <a:buFont typeface="+mj-lt"/>
              <a:buAutoNum type="arabicPeriod"/>
            </a:pPr>
            <a:r>
              <a:rPr lang="en-US" dirty="0">
                <a:ea typeface="+mn-lt"/>
                <a:cs typeface="+mn-lt"/>
              </a:rPr>
              <a:t>The skin and subcutaneous tissue of the lower extremities in older persons who have circulatory disturbances that predispose to extensive ischemic necrosis.</a:t>
            </a:r>
          </a:p>
        </p:txBody>
      </p:sp>
    </p:spTree>
    <p:extLst>
      <p:ext uri="{BB962C8B-B14F-4D97-AF65-F5344CB8AC3E}">
        <p14:creationId xmlns:p14="http://schemas.microsoft.com/office/powerpoint/2010/main" val="1448703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F2B300-5EEC-F702-7030-49B8C36362D2}"/>
              </a:ext>
            </a:extLst>
          </p:cNvPr>
          <p:cNvSpPr>
            <a:spLocks noGrp="1"/>
          </p:cNvSpPr>
          <p:nvPr>
            <p:ph type="title"/>
          </p:nvPr>
        </p:nvSpPr>
        <p:spPr/>
        <p:txBody>
          <a:bodyPr/>
          <a:lstStyle/>
          <a:p>
            <a:endParaRPr lang="en-US"/>
          </a:p>
        </p:txBody>
      </p:sp>
      <p:pic>
        <p:nvPicPr>
          <p:cNvPr id="4" name="Content Placeholder 3" descr="Close-up of a human body&#10;&#10;Description automatically generated">
            <a:extLst>
              <a:ext uri="{FF2B5EF4-FFF2-40B4-BE49-F238E27FC236}">
                <a16:creationId xmlns:a16="http://schemas.microsoft.com/office/drawing/2014/main" xmlns="" id="{617DB913-B412-A611-A86F-CD678A047674}"/>
              </a:ext>
            </a:extLst>
          </p:cNvPr>
          <p:cNvPicPr>
            <a:picLocks noGrp="1" noChangeAspect="1"/>
          </p:cNvPicPr>
          <p:nvPr>
            <p:ph idx="1"/>
          </p:nvPr>
        </p:nvPicPr>
        <p:blipFill>
          <a:blip r:embed="rId2"/>
          <a:stretch>
            <a:fillRect/>
          </a:stretch>
        </p:blipFill>
        <p:spPr>
          <a:xfrm>
            <a:off x="0" y="365125"/>
            <a:ext cx="12191999" cy="6127749"/>
          </a:xfrm>
        </p:spPr>
      </p:pic>
    </p:spTree>
    <p:extLst>
      <p:ext uri="{BB962C8B-B14F-4D97-AF65-F5344CB8AC3E}">
        <p14:creationId xmlns:p14="http://schemas.microsoft.com/office/powerpoint/2010/main" val="3879318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B2DA49-8503-4849-4F08-A5DC63EEEDA3}"/>
              </a:ext>
            </a:extLst>
          </p:cNvPr>
          <p:cNvSpPr>
            <a:spLocks noGrp="1"/>
          </p:cNvSpPr>
          <p:nvPr>
            <p:ph type="title"/>
          </p:nvPr>
        </p:nvSpPr>
        <p:spPr/>
        <p:txBody>
          <a:bodyPr/>
          <a:lstStyle/>
          <a:p>
            <a:r>
              <a:rPr lang="en-US" dirty="0">
                <a:ea typeface="+mj-lt"/>
                <a:cs typeface="+mj-lt"/>
              </a:rPr>
              <a:t>OUTCOMES OF ACUTE INFLAMMATION</a:t>
            </a:r>
            <a:endParaRPr lang="en-US" dirty="0"/>
          </a:p>
        </p:txBody>
      </p:sp>
      <p:sp>
        <p:nvSpPr>
          <p:cNvPr id="3" name="Content Placeholder 2">
            <a:extLst>
              <a:ext uri="{FF2B5EF4-FFF2-40B4-BE49-F238E27FC236}">
                <a16:creationId xmlns:a16="http://schemas.microsoft.com/office/drawing/2014/main" xmlns="" id="{BE3FF722-4072-6882-C984-2031BE5B6923}"/>
              </a:ext>
            </a:extLst>
          </p:cNvPr>
          <p:cNvSpPr>
            <a:spLocks noGrp="1"/>
          </p:cNvSpPr>
          <p:nvPr>
            <p:ph idx="1"/>
          </p:nvPr>
        </p:nvSpPr>
        <p:spPr/>
        <p:txBody>
          <a:bodyPr vert="horz" lIns="91440" tIns="45720" rIns="91440" bIns="45720" rtlCol="0" anchor="t">
            <a:normAutofit/>
          </a:bodyPr>
          <a:lstStyle/>
          <a:p>
            <a:pPr marL="0" indent="0">
              <a:buNone/>
            </a:pPr>
            <a:r>
              <a:rPr lang="en-US" dirty="0">
                <a:ea typeface="+mn-lt"/>
                <a:cs typeface="+mn-lt"/>
              </a:rPr>
              <a:t>1- Complete resolution: restoration of the site of acute inflammation to normal. </a:t>
            </a:r>
          </a:p>
          <a:p>
            <a:r>
              <a:rPr lang="en-US" dirty="0">
                <a:ea typeface="+mn-lt"/>
                <a:cs typeface="+mn-lt"/>
              </a:rPr>
              <a:t>The usual outcome when the injury is limited or short-lived or when there has been little tissue destruction and the damaged parenchymal cells can regenerate. </a:t>
            </a:r>
          </a:p>
          <a:p>
            <a:r>
              <a:rPr lang="en-US" dirty="0">
                <a:ea typeface="+mn-lt"/>
                <a:cs typeface="+mn-lt"/>
              </a:rPr>
              <a:t>Resolution involves removal of cellular debris and microbes by macrophages, and resorption of edema fluid by lymphatics</a:t>
            </a:r>
            <a:endParaRPr lang="en-US" dirty="0"/>
          </a:p>
        </p:txBody>
      </p:sp>
    </p:spTree>
    <p:extLst>
      <p:ext uri="{BB962C8B-B14F-4D97-AF65-F5344CB8AC3E}">
        <p14:creationId xmlns:p14="http://schemas.microsoft.com/office/powerpoint/2010/main" val="3872921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5A4425-DDF6-48C3-C31E-F0404529B5D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416C7081-2CE6-E370-4237-C14FB262988C}"/>
              </a:ext>
            </a:extLst>
          </p:cNvPr>
          <p:cNvSpPr>
            <a:spLocks noGrp="1"/>
          </p:cNvSpPr>
          <p:nvPr>
            <p:ph idx="1"/>
          </p:nvPr>
        </p:nvSpPr>
        <p:spPr/>
        <p:txBody>
          <a:bodyPr vert="horz" lIns="91440" tIns="45720" rIns="91440" bIns="45720" rtlCol="0" anchor="t">
            <a:normAutofit/>
          </a:bodyPr>
          <a:lstStyle/>
          <a:p>
            <a:pPr marL="0" indent="0">
              <a:buNone/>
            </a:pPr>
            <a:r>
              <a:rPr lang="en-US" dirty="0">
                <a:ea typeface="+mn-lt"/>
                <a:cs typeface="+mn-lt"/>
              </a:rPr>
              <a:t>2- Healing by connective tissue replacement (scarring, or fibrosis): after substantial tissue destruction, when the inflammatory injury involves tissues that are incapable of regeneration, or when there is abundant fibrin exudation in tissue or in serous cavities (pleura, peritoneum) that cannot be adequately cleared. </a:t>
            </a:r>
          </a:p>
          <a:p>
            <a:pPr marL="0" indent="0">
              <a:buNone/>
            </a:pPr>
            <a:r>
              <a:rPr lang="en-US" dirty="0">
                <a:ea typeface="+mn-lt"/>
                <a:cs typeface="+mn-lt"/>
              </a:rPr>
              <a:t>3-  Progression of the response to chronic inflammation: Acute to chronic transition occurs when the acute inflammatory response cannot be resolved, as a result of either the persistence of the injurious agent or some interference with the normal process of healing.</a:t>
            </a:r>
            <a:endParaRPr lang="en-US" dirty="0"/>
          </a:p>
        </p:txBody>
      </p:sp>
    </p:spTree>
    <p:extLst>
      <p:ext uri="{BB962C8B-B14F-4D97-AF65-F5344CB8AC3E}">
        <p14:creationId xmlns:p14="http://schemas.microsoft.com/office/powerpoint/2010/main" val="16390685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ACC7EF-6F44-7BEC-2F49-505B75B142CC}"/>
              </a:ext>
            </a:extLst>
          </p:cNvPr>
          <p:cNvSpPr>
            <a:spLocks noGrp="1"/>
          </p:cNvSpPr>
          <p:nvPr>
            <p:ph type="title"/>
          </p:nvPr>
        </p:nvSpPr>
        <p:spPr/>
        <p:txBody>
          <a:bodyPr/>
          <a:lstStyle/>
          <a:p>
            <a:endParaRPr lang="en-US"/>
          </a:p>
        </p:txBody>
      </p:sp>
      <p:pic>
        <p:nvPicPr>
          <p:cNvPr id="4" name="Content Placeholder 3" descr="A diagram of a disease&#10;&#10;Description automatically generated">
            <a:extLst>
              <a:ext uri="{FF2B5EF4-FFF2-40B4-BE49-F238E27FC236}">
                <a16:creationId xmlns:a16="http://schemas.microsoft.com/office/drawing/2014/main" xmlns="" id="{D30A72C3-96C0-B3CE-FA21-F4C282720579}"/>
              </a:ext>
            </a:extLst>
          </p:cNvPr>
          <p:cNvPicPr>
            <a:picLocks noGrp="1" noChangeAspect="1"/>
          </p:cNvPicPr>
          <p:nvPr>
            <p:ph idx="1"/>
          </p:nvPr>
        </p:nvPicPr>
        <p:blipFill>
          <a:blip r:embed="rId2"/>
          <a:stretch>
            <a:fillRect/>
          </a:stretch>
        </p:blipFill>
        <p:spPr>
          <a:xfrm>
            <a:off x="838199" y="365125"/>
            <a:ext cx="10515599" cy="6127750"/>
          </a:xfrm>
        </p:spPr>
      </p:pic>
    </p:spTree>
    <p:extLst>
      <p:ext uri="{BB962C8B-B14F-4D97-AF65-F5344CB8AC3E}">
        <p14:creationId xmlns:p14="http://schemas.microsoft.com/office/powerpoint/2010/main" val="2576854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FACE1916BD6674A85E13C28D79547B3" ma:contentTypeVersion="12" ma:contentTypeDescription="Create a new document." ma:contentTypeScope="" ma:versionID="9a13f641dd7f438417116cb9963ed1c6">
  <xsd:schema xmlns:xsd="http://www.w3.org/2001/XMLSchema" xmlns:xs="http://www.w3.org/2001/XMLSchema" xmlns:p="http://schemas.microsoft.com/office/2006/metadata/properties" xmlns:ns2="6518d6fd-6ea3-44bc-9750-415c51045db7" xmlns:ns3="1a8e2836-c18f-49f9-9fea-5e19d0e9314f" targetNamespace="http://schemas.microsoft.com/office/2006/metadata/properties" ma:root="true" ma:fieldsID="860ba35f3ac7c3d80aead7b54e335c3f" ns2:_="" ns3:_="">
    <xsd:import namespace="6518d6fd-6ea3-44bc-9750-415c51045db7"/>
    <xsd:import namespace="1a8e2836-c18f-49f9-9fea-5e19d0e931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8d6fd-6ea3-44bc-9750-415c51045db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1946a75-722c-4855-9c1b-5ba14d757444"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a8e2836-c18f-49f9-9fea-5e19d0e931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dcb3ef7-47ec-41fe-8450-502626ca8cf2}" ma:internalName="TaxCatchAll" ma:showField="CatchAllData" ma:web="1a8e2836-c18f-49f9-9fea-5e19d0e9314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518d6fd-6ea3-44bc-9750-415c51045db7">
      <Terms xmlns="http://schemas.microsoft.com/office/infopath/2007/PartnerControls"/>
    </lcf76f155ced4ddcb4097134ff3c332f>
    <TaxCatchAll xmlns="1a8e2836-c18f-49f9-9fea-5e19d0e9314f" xsi:nil="true"/>
  </documentManagement>
</p:properties>
</file>

<file path=customXml/itemProps1.xml><?xml version="1.0" encoding="utf-8"?>
<ds:datastoreItem xmlns:ds="http://schemas.openxmlformats.org/officeDocument/2006/customXml" ds:itemID="{41B4C2A3-F3CE-4EF8-9064-E3347F0A83FF}">
  <ds:schemaRefs>
    <ds:schemaRef ds:uri="http://schemas.microsoft.com/sharepoint/v3/contenttype/forms"/>
  </ds:schemaRefs>
</ds:datastoreItem>
</file>

<file path=customXml/itemProps2.xml><?xml version="1.0" encoding="utf-8"?>
<ds:datastoreItem xmlns:ds="http://schemas.openxmlformats.org/officeDocument/2006/customXml" ds:itemID="{541DDB69-6D0A-4A84-9C72-944A1FB081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8d6fd-6ea3-44bc-9750-415c51045db7"/>
    <ds:schemaRef ds:uri="1a8e2836-c18f-49f9-9fea-5e19d0e931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69A10B-7F8D-43DB-B0EB-3CAF3DBF468F}">
  <ds:schemaRefs>
    <ds:schemaRef ds:uri="http://www.w3.org/XML/1998/namespace"/>
    <ds:schemaRef ds:uri="http://purl.org/dc/dcmitype/"/>
    <ds:schemaRef ds:uri="1a8e2836-c18f-49f9-9fea-5e19d0e9314f"/>
    <ds:schemaRef ds:uri="6518d6fd-6ea3-44bc-9750-415c51045db7"/>
    <ds:schemaRef ds:uri="http://purl.org/dc/term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TotalTime>
  <Words>700</Words>
  <Application>Microsoft Office PowerPoint</Application>
  <PresentationFormat>Widescreen</PresentationFormat>
  <Paragraphs>64</Paragraphs>
  <Slides>25</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Introduction To Pathology</vt:lpstr>
      <vt:lpstr>Plasma-derived mediators</vt:lpstr>
      <vt:lpstr>PowerPoint Presentation</vt:lpstr>
      <vt:lpstr>PowerPoint Presentation</vt:lpstr>
      <vt:lpstr>PowerPoint Presentation</vt:lpstr>
      <vt:lpstr>Complement System</vt:lpstr>
      <vt:lpstr>Complement Activation:</vt:lpstr>
      <vt:lpstr>PowerPoint Presentation</vt:lpstr>
      <vt:lpstr>Functions of Complement System:</vt:lpstr>
      <vt:lpstr>PowerPoint Presentation</vt:lpstr>
      <vt:lpstr>Cell-associated and circulating regulatory proteins:</vt:lpstr>
      <vt:lpstr>Other Mediators of Inflammation</vt:lpstr>
      <vt:lpstr>PowerPoint Presentation</vt:lpstr>
      <vt:lpstr>MORPHOLOGIC PATTERNS OF ACUTE INFLAMMATION</vt:lpstr>
      <vt:lpstr>Serous Inflammation</vt:lpstr>
      <vt:lpstr>PowerPoint Presentation</vt:lpstr>
      <vt:lpstr>Fibrinous Inflammation</vt:lpstr>
      <vt:lpstr>PowerPoint Presentation</vt:lpstr>
      <vt:lpstr>Purulent (Suppurative) Inflammation, Abscess</vt:lpstr>
      <vt:lpstr>PowerPoint Presentation</vt:lpstr>
      <vt:lpstr>Ulcers</vt:lpstr>
      <vt:lpstr>PowerPoint Presentation</vt:lpstr>
      <vt:lpstr>OUTCOMES OF ACUTE INFLAMMATION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Raya  Marji</dc:creator>
  <cp:lastModifiedBy>Microsoft account</cp:lastModifiedBy>
  <cp:revision>4</cp:revision>
  <dcterms:created xsi:type="dcterms:W3CDTF">2023-11-05T09:24:27Z</dcterms:created>
  <dcterms:modified xsi:type="dcterms:W3CDTF">2023-11-08T13:38:43Z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0x010100AFACE1916BD6674A85E13C28D79547B3</vt:lpwstr>
  </property>
</Properties>
</file>