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50223-A871-4520-BCE2-79FF28403E4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FD0BA-8428-4D08-A178-3BB9B47B2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705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50223-A871-4520-BCE2-79FF28403E4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FD0BA-8428-4D08-A178-3BB9B47B2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364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50223-A871-4520-BCE2-79FF28403E4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FD0BA-8428-4D08-A178-3BB9B47B2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424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50223-A871-4520-BCE2-79FF28403E4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FD0BA-8428-4D08-A178-3BB9B47B2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836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50223-A871-4520-BCE2-79FF28403E4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FD0BA-8428-4D08-A178-3BB9B47B2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35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50223-A871-4520-BCE2-79FF28403E4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FD0BA-8428-4D08-A178-3BB9B47B2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023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50223-A871-4520-BCE2-79FF28403E4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FD0BA-8428-4D08-A178-3BB9B47B2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897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50223-A871-4520-BCE2-79FF28403E4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FD0BA-8428-4D08-A178-3BB9B47B2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294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50223-A871-4520-BCE2-79FF28403E4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FD0BA-8428-4D08-A178-3BB9B47B2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905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50223-A871-4520-BCE2-79FF28403E4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FD0BA-8428-4D08-A178-3BB9B47B2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186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50223-A871-4520-BCE2-79FF28403E4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FD0BA-8428-4D08-A178-3BB9B47B2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543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50223-A871-4520-BCE2-79FF28403E42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FD0BA-8428-4D08-A178-3BB9B47B2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7147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171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079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7106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1602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2268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1697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4985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8412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6218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4565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1572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7776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0968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1498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2547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5728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8913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4790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7569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0328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07503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99657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asem</dc:creator>
  <cp:lastModifiedBy>asem</cp:lastModifiedBy>
  <cp:revision>1</cp:revision>
  <dcterms:created xsi:type="dcterms:W3CDTF">2021-10-18T20:04:17Z</dcterms:created>
  <dcterms:modified xsi:type="dcterms:W3CDTF">2021-10-18T20:04:35Z</dcterms:modified>
</cp:coreProperties>
</file>