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6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70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0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3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7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2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12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45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9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38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50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188EC-8E42-492A-912B-EA3F1ECC4E85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23ED6-157B-4495-B1B4-C928673046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050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224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242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610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385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0022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048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249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7040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8338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501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812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488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0363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674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3175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898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8482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2445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5736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0271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632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</dc:creator>
  <cp:lastModifiedBy>asem</cp:lastModifiedBy>
  <cp:revision>1</cp:revision>
  <dcterms:created xsi:type="dcterms:W3CDTF">2021-10-14T12:25:53Z</dcterms:created>
  <dcterms:modified xsi:type="dcterms:W3CDTF">2021-10-14T12:26:11Z</dcterms:modified>
</cp:coreProperties>
</file>