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4.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430" r:id="rId5"/>
    <p:sldId id="431" r:id="rId6"/>
    <p:sldId id="432" r:id="rId7"/>
    <p:sldId id="437" r:id="rId8"/>
    <p:sldId id="257" r:id="rId9"/>
    <p:sldId id="433" r:id="rId10"/>
    <p:sldId id="262" r:id="rId11"/>
    <p:sldId id="434" r:id="rId12"/>
    <p:sldId id="264" r:id="rId13"/>
    <p:sldId id="268" r:id="rId14"/>
    <p:sldId id="260" r:id="rId15"/>
    <p:sldId id="267" r:id="rId16"/>
    <p:sldId id="435" r:id="rId17"/>
    <p:sldId id="270" r:id="rId18"/>
    <p:sldId id="271" r:id="rId19"/>
    <p:sldId id="272" r:id="rId20"/>
    <p:sldId id="436" r:id="rId21"/>
    <p:sldId id="275" r:id="rId22"/>
    <p:sldId id="274" r:id="rId23"/>
    <p:sldId id="279" r:id="rId24"/>
    <p:sldId id="273" r:id="rId25"/>
    <p:sldId id="278" r:id="rId26"/>
    <p:sldId id="277" r:id="rId27"/>
    <p:sldId id="280"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0-29T12:38:10.295"/>
    </inkml:context>
    <inkml:brush xml:id="br0">
      <inkml:brushProperty name="width" value="0.04667" units="cm"/>
      <inkml:brushProperty name="height" value="0.04667" units="cm"/>
      <inkml:brushProperty name="fitToCurve" value="1"/>
    </inkml:brush>
  </inkml:definitions>
  <inkml:traceGroup>
    <inkml:annotationXML>
      <emma:emma xmlns:emma="http://www.w3.org/2003/04/emma" version="1.0">
        <emma:interpretation id="{90FA7971-1B6D-474B-85ED-57C813BE1AD8}" emma:medium="tactile" emma:mode="ink">
          <msink:context xmlns:msink="http://schemas.microsoft.com/ink/2010/main" type="writingRegion" rotatedBoundingBox="4710,1933 1017,3451 644,2544 4336,1025"/>
        </emma:interpretation>
      </emma:emma>
    </inkml:annotationXML>
    <inkml:traceGroup>
      <inkml:annotationXML>
        <emma:emma xmlns:emma="http://www.w3.org/2003/04/emma" version="1.0">
          <emma:interpretation id="{6F317B16-F3B9-47A2-A55B-D2A3E5727511}" emma:medium="tactile" emma:mode="ink">
            <msink:context xmlns:msink="http://schemas.microsoft.com/ink/2010/main" type="paragraph" rotatedBoundingBox="4710,1933 1017,3451 644,2544 4336,1025" alignmentLevel="1"/>
          </emma:interpretation>
        </emma:emma>
      </inkml:annotationXML>
      <inkml:traceGroup>
        <inkml:annotationXML>
          <emma:emma xmlns:emma="http://www.w3.org/2003/04/emma" version="1.0">
            <emma:interpretation id="{7ADEC12A-B1FA-4E28-B682-E081074C9CE9}" emma:medium="tactile" emma:mode="ink">
              <msink:context xmlns:msink="http://schemas.microsoft.com/ink/2010/main" type="line" rotatedBoundingBox="4710,1933 1017,3451 644,2544 4336,1025"/>
            </emma:interpretation>
          </emma:emma>
        </inkml:annotationXML>
        <inkml:traceGroup>
          <inkml:annotationXML>
            <emma:emma xmlns:emma="http://www.w3.org/2003/04/emma" version="1.0">
              <emma:interpretation id="{9EFF04FF-B36A-4ABB-AB11-E00306F02F4F}" emma:medium="tactile" emma:mode="ink">
                <msink:context xmlns:msink="http://schemas.microsoft.com/ink/2010/main" type="inkWord" rotatedBoundingBox="2043,2677 893,3150 745,2790 1894,2317"/>
              </emma:interpretation>
              <emma:one-of disjunction-type="recognition" id="oneOf0">
                <emma:interpretation id="interp0" emma:lang="en-US" emma:confidence="0">
                  <emma:literal>miss-I.</emma:literal>
                </emma:interpretation>
                <emma:interpretation id="interp1" emma:lang="en-US" emma:confidence="0">
                  <emma:literal>mess-I.</emma:literal>
                </emma:interpretation>
                <emma:interpretation id="interp2" emma:lang="en-US" emma:confidence="0">
                  <emma:literal>opless</emma:literal>
                </emma:interpretation>
                <emma:interpretation id="interp3" emma:lang="en-US" emma:confidence="0">
                  <emma:literal>mass-I.</emma:literal>
                </emma:interpretation>
                <emma:interpretation id="interp4" emma:lang="en-US" emma:confidence="0">
                  <emma:literal>Mors-I.</emma:literal>
                </emma:interpretation>
              </emma:one-of>
            </emma:emma>
          </inkml:annotationXML>
          <inkml:trace contextRef="#ctx0" brushRef="#br0">-3656 1531 68 0,'0'-9'46'16,"0"1"-8"-16,0 0-3 0,0-2-2 0,0 6 5 16,0 1 1-16,0-2-4 0,0 0-6 0,1 4-6 15,2-5-9-15,-3 5-2 0,4 1-7 0,-4 0 2 16,8 0-2-16,-4 3-1 0,5 2 0 0,2 0 0 0,1 3 0 15,0 0-1-15,0 2-1 0,0-2-2 0,-1 0 0 16,0 2 0-16,1-2 1 0,-3 0-3 0,3 2 4 16,-2-3-4-16,-1 0 3 0,-1-3 2 0,-1 2-3 0,2-5 2 15,-3-1-2-15,0 0 0 0,-3 0 0 0,4 0 0 16,-2-4 4-16,-1 0-4 0,-1 0 0 0,2-5 0 16,-2 1-2-16,-3-2 5 0,0 3-1 0,0-1-4 15,0 0 4-15,0-3-2 0,0 3-3 0,0-2 5 0,0 3 0 16,0 2-4-16,0 0 3 0,4 0-1 0,-4 2 0 15,0 0-3-15,5 3 3 0,-1 0-3 0,-1 0 3 16,5 3 2-16,-1-2-2 0,0 5-2 0,-1-5 2 16,6 4 0-16,-1 0 2 0,-2-2-2 0,1 0 2 0,2-2-5 15,-3 2 3-15,3-3 2 0,0 0-2 0,0 0 0 16,3 0 0-16,-3 0-2 0,3-3 0 0,1-1 3 16,-4-3-3-16,0 4 7 0,-5-5-2 0,1 2-6 0,-4 2 6 15,-1-3 3-15,-3 0 3 0,0 0 1 0,-4 0-1 16,-4 0-1-16,-2 3 1 0,1-3-4 0,-1 3 0 15,-2 0-9-15,-5-3 4 0,2 2 1 0,2-5-5 16,1 2-11-16,0-2-10 0,-3 3-17 0,5-3-5 0,1 3-8 16,1 3-2-16,1 1-1 0,2-2-1 0,5 3-4 15</inkml:trace>
          <inkml:trace contextRef="#ctx0" brushRef="#br0" timeOffset="953.8901">-2650 1194 47 0,'11'-7'37'0,"-5"0"-10"0,1 1-2 15,-4 4-3-15,1-5 0 0,-1 3 4 0,-3 4 1 0,0 0 2 16,0 0 1-16,0 0-2 0,0 3-2 16,-3-2 3-16,-1 5 9 0,0-1 4 0,-4 4 4 0,1 2 1 15,2 2-6-15,-2 0-5 0,4 2-11 0,-2 3-13 16,4-4-2-16,1 1-5 0,0 0-1 0,1 0 1 0,7-1-7 15,-1-3 2-15,2-1 4 0,15 7-15 16,6-6-38-16,-11-8 10 0,2-7-23 16,3-2-20-16,3-4-17 0,1-4 9 0,2 0 2 0,3-5-79 15</inkml:trace>
          <inkml:trace contextRef="#ctx0" brushRef="#br0" timeOffset="644.084">-3094 1293 58 0,'4'-2'49'0,"1"2"-18"0,1 0-9 0,-5-4-7 16,4 4 0-16,1 0 1 0,-2 0-2 0,5 1-4 15,-2 4 0-15,1-1-4 0,4 3-1 0,0-1 0 0,0 3 0 16,0 0 0-16,0 2-5 0,0-1 0 0,-1 1 4 16,1 3-3-16,-1 0-3 0,1-1 6 0,0 0-4 15,0 2 0-15,0-1-2 0,-2-4 2 0,-1 4 0 16,-2-3 1-16,2-4-1 0,-6 3 0 0,2-6-3 0,-1 3 3 15,-4-3 0-15,0 0 2 0,0-3 1 0,0 2-3 16,0-3-3-16,-4 0 4 0,2-4 0 16,-4 0-1-16,2-3 2 0,-4 0 0 0,1 0-1 15,2 0 1-15,-3-4-2 0,0 1 3 0,1-3-3 16,-1 1 0-16,1-3 3 0,-5-3-1 0,3-1 0 0,-2-1 0 16,-1-5 6-16,1 5-3 0,-1-2 2 0,3 1-2 15,-2 1 2-15,-1 4 4 0,3 2 1 0,5 1 4 16,-2 4-3-16,4 1-3 0,-1 3-4 0,3 1-2 15,0 0-2-15,0 1-4 0,0 1 3 0,5 2-1 0,1 0 3 16,0 0-1-16,1 0-2 0,4 2 0 0,-2 3 1 16,-2-1 1-16,1 1-4 0,1-1 2 0,-2 2 0 15,0-1 0-15,5 1 2 0,-4-2-2 0,1 4-2 16,-3-2 3-16,0-1-1 0,-3-3 0 0,-3 9 0 0,0-6 3 16,0 1-6-16,-3 1 6 0,-2 0-3 0,-2-1 0 15,1 3 2-15,-2-3-1 0,1-1-1 0,-1 1 0 16,1 0 0-16,0-1 0 0,-2-1 2 0,-2 1-1 15,7-5 3-15,-1 2 3 0,2 0-3 0,-1-2 2 0,4 0-1 16,0 0 2-16,0-2-2 0,4-4-4 0,4 3 0 16,-1 1-1-16,5-4 3 0,0 1-3 0,0-1 0 0,3 1 0 15,1 3 0-15,-1-2-2 0,2 0 2 0,-1 1 2 16,2-1-2-16,-5 4 1 0,5 0-1 0,-1 0 0 16,-3 0 0-16,0 4-2 0,1 3 2 0,-3-5 0 15,0 2 2-15,0 3 0 0,-5 2-6 0,4-3 4 0,-6 5 3 16,1-2-3-16,-4 1 0 0,-2 0 0 0,-2-3 2 15,-1 3-2-15,-1 1 0 0,-3-3 0 0,-1 0 0 16,1 3 0-16,-2-3 0 0,-2-1-7 0,4 0-9 16,-2 0-3-16,1-3-10 0,1-1-1 0,-2 1-8 0,1-1 5 15,1-3-10-15,0-3-2 0,1-1-4 0,0-3-1 16,1 0-46-16</inkml:trace>
          <inkml:trace contextRef="#ctx0" brushRef="#br0" timeOffset="-6260.5341">49 89 31 0,'2'-7'27'0,"-2"0"-10"0,0 0-4 16,0 1-3-16,0-1 2 0,-4 2 2 0,4-5 2 0,-3 3 6 15,1 0 5-15,-4 2 7 0,0-1 5 0,0 3 8 16,2-1 7-16,-1 1 1 0,1 3 7 0,1-4 4 16,1 4-11-16,-1-1-6 0,3 1-16 0,-3 0-14 0,2 0-4 15,1 5-5-15,0 0-7 0,0 8-2 16,4 0-1-16,1 2-2 0,-1 2 4 0,2 4-1 0,-1-1-1 15,2 5-7-15,-1-1-18 0,2 1-19 0,-1 1-14 16,3 0-18-16,-4-1-15 0,2-1-1 0,-1-2 0 0,-2 0 3 16,1 0-66-16</inkml:trace>
          <inkml:trace contextRef="#ctx0" brushRef="#br0" timeOffset="-5813.7844">-19 176 45 0,'-14'-31'37'0,"0"5"-13"0,-6 0-2 0,5 0-2 16,-1 6 3-16,2 3 3 0,0 2 3 0,-1 4-3 15,3 0-2-15,4 2 0 0,-1 3-5 0,2 3-3 16,2 3-6-16,2 0-4 0,-1 0-4 0,4 3 1 0,0 1-5 16,4 3 3-16,1 4-1 0,2 1 3 0,1 2-3 15,1 3 0-15,4 5 0 0,1-4 0 0,0 4 2 16,-2 0-2-16,0 2 1 0,-3-2-3 0,-1-1 2 0,2-2 0 15,-2 0 0-15,-7-2 1 0,-1 1 0 0,0 0-1 16,0-3 0-16,-4 0 2 0,-4-2-4 0,1-1 0 16,-5 2 4-16,0-3-2 0,-2-1 0 0,1-3 0 15,0 0 0-15,-2-4 0 0,6-3 0 0,-3 0 1 0,0 0 1 16,-2-3 1-16,5-1-3 0,-2-2 0 0,0-1 1 16,-1-3 3-16,0-1-4 0,0-1 4 0,3 1 0 15,-3-2-1-15,2 0 0 0,3 0 0 0,-2 5 0 16,1-2-2-16,4 5-1 0,-1-1 3 0,-2 3-3 0,7 3 0 15,-3 0 0-15,3 3 0 16,0 4 0-16,3 4 0 0,-3 0 0 0,4 6 0 16,1-6 0-16,-5 4 0 0,6 0 0 0,-5-1 1 15,4-1-1-15,-5 2-2 0,0-1-3 0,0-2-1 0,0-2-4 16,0 1-4-16,-2 0-2 0,-2-2-5 0,-2-6 2 16,1 4-10-16,1 0-4 0,-4-3-1 0,1-1 1 15,-1-2 0-15,-1-1 1 0,2-4-6 0,-5 0-31 16</inkml:trace>
          <inkml:trace contextRef="#ctx0" brushRef="#br0" timeOffset="-5441.9406">-511 281 63 0,'-11'-10'28'15,"-1"6"-5"-15,0 1-1 0,4-2 0 0,-4 0 0 16,0 0 4-16,1 2-2 0,2 0-1 0,-1-1-1 16,2 3-2-16,2-5 1 0,0 6 2 0,2-1 1 15,2-3-4-15,-1 1-4 0,3-1-3 0,-3 0-1 0,3 4-8 16,0-4 0-16,3 1-4 0,0 1 2 0,3 0-2 15,0-2 2-15,0 1-2 0,5-1 0 0,-2 4 0 16,-2 0 0-16,1 0 1 0,-1 0-3 0,2 0 0 16,-1 4 2-16,-1-4 0 0,0 3 0 0,-5 1-2 0,-2-2 2 15,0 3-3-15,0-1 5 0,0 2-5 0,-5 0 7 16,-2 4-4-16,-2-2 2 0,-3 3-5 0,2-2 3 16,-2 2 3-16,0-3-5 0,-2 3 2 0,-4-1 3 0,2-3-5 15,0 1 0-15,1-1 2 0,0 2 2 0,3-3-1 16,0 1 2-16,3-3 5 0,-1 0-1 0,4 0 1 15,-5 2 0-15,4-2-1 0,-1-2-1 0,4 3-4 16,-1-2 3-16,2 4-4 0,3 1 1 0,0 3 4 0,0 2-3 16,3 2 5-16,0 0-5 0,-3 7 0 0,6-2 3 15,2 2-6-15,2 1 3 0,-1 1-1 0,6 3-2 0,1 3 0 16,1-5 0-16,-2 3 2 0,4 0-5 16,-2 7 0-16,0-7-7 0,0-1-16 0,-2 5-19 0,-2-4-20 15,-1-2-11-15,0 1-3 0,-1 1-5 0</inkml:trace>
          <inkml:trace contextRef="#ctx0" brushRef="#br0" timeOffset="-4572.1006">-1170 456 7 0,'9'-5'20'0,"-2"2"8"16,-4 3-5-16,-2-1-6 0,-1-1 1 0,0 2 0 0,0 0 1 15,0 0-1-15,-4 0 1 0,-3 0-5 0,-2 0-3 16,-8 3-3-16,-5 5 2 0,-5-5-6 0,-10 7-1 16,-5-2 2-16,-6 3 3 0,-3 1 2 0,-4 0-1 15,-4 1-2-15,-7 2-4 0,-1-4-1 0,0 0 0 0,-3-2-2 16,-5 5 0-16,1 3-2 0,4-3 2 0,5 1 2 15,4-2-2-15,5-2 2 0,8-5-2 0,6 1 2 16,11-3-4-16,4-4 2 0,11-2 2 0,1 2 1 0,9-6-3 16,3-3 0-16,3 2 0 0,9-2-2 0,1 0 2 15,6-2 0-15,4 0 0 0,2-2-2 0,4-1-2 16,0 4-4-16,6-1-6 0,4 0-6 0,-2 2-2 16,2 3-2-16,2-3 0 0,-2 0-1 0,4 4-3 0,-5-2-5 15,1-3-4-15</inkml:trace>
          <inkml:trace contextRef="#ctx0" brushRef="#br0" timeOffset="-4216.1927">-1355 443 4 0,'4'2'3'0,"4"-2"4"0,-1 0 1 0,1 0-1 0,0 0 0 15,0 0 0-15,-1-2-2 0,2 2 0 0,-1-2 0 16,-1 2 1-16,1-5 0 0,1 5-3 0,-2-4 2 15,2 2-1-15,3 0-3 0,-5 2 0 0,1 0 3 0,-1-5-4 16,1 5 2-16,-4 0 1 0,4 0-1 16,-7 2 1-16,2 1 2 0,-3 1 2 0,0 0 1 0,0 3 0 15,-3 1-2-15,-1 0 0 0,-5 6 2 0,-2 1-3 16,-1 1 1-16,-8 3 0 0,-3 3-2 0,-5 4 4 16,-3 5 0-16,-4 0 2 0,-5 6 1 0,-6 0 5 0,2 2-1 15,1-2 3-15,-5 5 1 0,2-9 0 0,3 0-2 16,-5 0-5-16,5-2-1 0,4-5-4 0,0 0-4 15,7-5 3-15,3 3-1 0,3-8 0 0,3-3-3 16,7-4 1-16,1-1-1 0,7-3 1 0,2-1-3 16,0 0 1-16,6-1-1 0,0-3 0 0,0 0-3 0,6-3 3 15,0-1-5-15,5-3-8 0,1-1-15 0,0-1-10 16,4 0-3-16,2-2-1 0,3-4 3 0,3 1-2 16,-2-3-5-16</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0-29T12:38:06.873"/>
    </inkml:context>
    <inkml:brush xml:id="br0">
      <inkml:brushProperty name="width" value="0.04667" units="cm"/>
      <inkml:brushProperty name="height" value="0.04667" units="cm"/>
      <inkml:brushProperty name="fitToCurve" value="1"/>
    </inkml:brush>
  </inkml:definitions>
  <inkml:traceGroup>
    <inkml:annotationXML>
      <emma:emma xmlns:emma="http://www.w3.org/2003/04/emma" version="1.0">
        <emma:interpretation id="{82C8B62B-B112-4F31-A64A-2E8273165393}" emma:medium="tactile" emma:mode="ink">
          <msink:context xmlns:msink="http://schemas.microsoft.com/ink/2010/main" type="writingRegion" rotatedBoundingBox="3051,1742 3799,1742 3799,3309 3051,3309"/>
        </emma:interpretation>
      </emma:emma>
    </inkml:annotationXML>
    <inkml:traceGroup>
      <inkml:annotationXML>
        <emma:emma xmlns:emma="http://www.w3.org/2003/04/emma" version="1.0">
          <emma:interpretation id="{524A4B6E-2407-439D-99A3-396609A2E5D5}" emma:medium="tactile" emma:mode="ink">
            <msink:context xmlns:msink="http://schemas.microsoft.com/ink/2010/main" type="paragraph" rotatedBoundingBox="3051,1742 3799,1742 3799,3309 3051,3309" alignmentLevel="1"/>
          </emma:interpretation>
        </emma:emma>
      </inkml:annotationXML>
      <inkml:traceGroup>
        <inkml:annotationXML>
          <emma:emma xmlns:emma="http://www.w3.org/2003/04/emma" version="1.0">
            <emma:interpretation id="{AB9D7ED1-859F-40F3-8FB2-3A7CBDDA2D94}" emma:medium="tactile" emma:mode="ink">
              <msink:context xmlns:msink="http://schemas.microsoft.com/ink/2010/main" type="line" rotatedBoundingBox="3051,1742 3799,1742 3799,3309 3051,3309"/>
            </emma:interpretation>
          </emma:emma>
        </inkml:annotationXML>
        <inkml:traceGroup>
          <inkml:annotationXML>
            <emma:emma xmlns:emma="http://www.w3.org/2003/04/emma" version="1.0">
              <emma:interpretation id="{D92590F3-F845-42D1-818B-536C1E6DD7CA}" emma:medium="tactile" emma:mode="ink">
                <msink:context xmlns:msink="http://schemas.microsoft.com/ink/2010/main" type="inkWord" rotatedBoundingBox="3051,1742 3799,1742 3799,3309 3051,3309"/>
              </emma:interpretation>
              <emma:one-of disjunction-type="recognition" id="oneOf0">
                <emma:interpretation id="interp0" emma:lang="en-US" emma:confidence="1">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emma:literal>
                </emma:interpretation>
                <emma:interpretation id="interp4" emma:lang="en-US" emma:confidence="0">
                  <emma:literal>t</emma:literal>
                </emma:interpretation>
              </emma:one-of>
            </emma:emma>
          </inkml:annotationXML>
          <inkml:trace contextRef="#ctx0" brushRef="#br0">0 9 7 0,'0'-1'12'16,"0"1"5"-16,3 0 2 0,-2-4-4 0,-1 4-6 16,0-4-3-16,0 4 1 0,0 4-1 0,3 1 2 15,-3 4 0-15,5-1 1 0,-1 1-2 0,4 4 2 0,-4 6 0 16,3 2 0-16,4 4 1 0,-2 3-1 15,6 6 0-15,-3 5-1 0,0 5-5 0,3 6-1 0,-2 0-1 16,2 5 0-16,1-1-1 0,-1 0 0 0,2 3 0 16,-2-2 2-16,1-2-2 0,-1 2 0 0,0-1-2 0,-2 0 5 15,2 0-6-15,-3-3 3 0,3 2 0 16,-3-2 2-16,-3-1-4 0,3-2 4 0,0 1-2 0,0-5 0 16,-2 2-2-16,2-3 2 0,0-5 0 0,0-3 0 15,0-7 2-15,-5 2 0 0,2-8-2 0,2-2 0 0,-2-2-5 16,-3-6-9-16,-2-1-10 0,0-3-11 0,-4-1-14 15</inkml:trace>
          <inkml:trace contextRef="#ctx0" brushRef="#br0" timeOffset="-267.4979">-27 60 7 0,'3'0'6'0,"-3"-1"10"0,0 1 10 16,0-2-7-16,0-3-6 0,0 2-4 0,0 0 0 15,0 3 2-15,-3 0-1 0,-2 0-2 0,4 0-3 16,-5 2 1-16,4 2 3 0,-4 4 6 0,2 3-2 0,0 2 0 15,-4 9 1-15,4 0-2 0,-4 6 0 16,1 5-4-16,-1 2-1 0,4 3-1 0,-4 5-3 0,-1 3-1 16,2 4-2-16,-5 0 0 0,0-2 1 0,0 5-1 15,0-4 0-15,0-1 0 0,2-2 0 0,-2-4 2 0,0 0-2 16,3-5-2-16,-1-1 2 0,1-5 0 0,-2-3 0 16,5-3 0-16,-1 0-4 0,-1-5-2 0,5-2-1 15,-1-4-3-15,1-1-4 0,3-6 1 0,0-1 0 16,0-4 3-16,0 1-5 0,0-3-2 0,0-7-3 0,6 3-1 15,-2-6-7-15,4 0-7 0</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0-29T12:38:08.669"/>
    </inkml:context>
    <inkml:brush xml:id="br0">
      <inkml:brushProperty name="width" value="0.04667" units="cm"/>
      <inkml:brushProperty name="height" value="0.04667" units="cm"/>
      <inkml:brushProperty name="fitToCurve" value="1"/>
    </inkml:brush>
  </inkml:definitions>
  <inkml:traceGroup>
    <inkml:annotationXML>
      <emma:emma xmlns:emma="http://www.w3.org/2003/04/emma" version="1.0">
        <emma:interpretation id="{9F1A69BF-6B6B-487D-BF0B-7F6000E85AAD}" emma:medium="tactile" emma:mode="ink">
          <msink:context xmlns:msink="http://schemas.microsoft.com/ink/2010/main" type="writingRegion" rotatedBoundingBox="611,1759 1445,1661 1511,2224 677,2323"/>
        </emma:interpretation>
      </emma:emma>
    </inkml:annotationXML>
    <inkml:traceGroup>
      <inkml:annotationXML>
        <emma:emma xmlns:emma="http://www.w3.org/2003/04/emma" version="1.0">
          <emma:interpretation id="{FEF5A470-7B0F-4618-AF5D-D269637D4A0A}" emma:medium="tactile" emma:mode="ink">
            <msink:context xmlns:msink="http://schemas.microsoft.com/ink/2010/main" type="paragraph" rotatedBoundingBox="611,1759 1445,1661 1511,2224 677,2323" alignmentLevel="1"/>
          </emma:interpretation>
        </emma:emma>
      </inkml:annotationXML>
      <inkml:traceGroup>
        <inkml:annotationXML>
          <emma:emma xmlns:emma="http://www.w3.org/2003/04/emma" version="1.0">
            <emma:interpretation id="{252113D9-59A1-413D-A802-D5D28BD0BB00}" emma:medium="tactile" emma:mode="ink">
              <msink:context xmlns:msink="http://schemas.microsoft.com/ink/2010/main" type="line" rotatedBoundingBox="611,1759 1445,1661 1511,2224 677,2323"/>
            </emma:interpretation>
          </emma:emma>
        </inkml:annotationXML>
        <inkml:traceGroup>
          <inkml:annotationXML>
            <emma:emma xmlns:emma="http://www.w3.org/2003/04/emma" version="1.0">
              <emma:interpretation id="{100D885F-4CFF-473E-84EA-E3A90EDD429A}" emma:medium="tactile" emma:mode="ink">
                <msink:context xmlns:msink="http://schemas.microsoft.com/ink/2010/main" type="inkWord" rotatedBoundingBox="611,1759 1445,1661 1511,2224 677,2323"/>
              </emma:interpretation>
              <emma:one-of disjunction-type="recognition" id="oneOf0">
                <emma:interpretation id="interp0" emma:lang="en-US" emma:confidence="0">
                  <emma:literal>RBC</emma:literal>
                </emma:interpretation>
                <emma:interpretation id="interp1" emma:lang="en-US" emma:confidence="0">
                  <emma:literal>. BC</emma:literal>
                </emma:interpretation>
                <emma:interpretation id="interp2" emma:lang="en-US" emma:confidence="0">
                  <emma:literal>R BC</emma:literal>
                </emma:interpretation>
                <emma:interpretation id="interp3" emma:lang="en-US" emma:confidence="0">
                  <emma:literal>RBL</emma:literal>
                </emma:interpretation>
                <emma:interpretation id="interp4" emma:lang="en-US" emma:confidence="0">
                  <emma:literal>9 BC</emma:literal>
                </emma:interpretation>
              </emma:one-of>
            </emma:emma>
          </inkml:annotationXML>
          <inkml:trace contextRef="#ctx0" brushRef="#br0">-3670 960 26 0,'0'2'31'16,"0"2"-8"-16,3-1-4 0,0-3-2 0,-3 0-3 15,0 0 0-15,0 0-1 0,0 0 0 0,0-3-1 0,-3-1 0 16,0-3 0-16,-1 0 3 0,2-1 0 0,-4 2 0 16,5-2-3-16,-4-5-1 0,2 2 2 0,0-3-4 15,-1-1 1-15,-1 3-1 0,2-6 0 0,-1 0-1 16,-4-2-4-16,1-2-2 0,-2-3-2 0,-1 2 0 15,1-2 0-15,0-3 2 0,1 5-2 0,-2 2 0 0,2 2 0 16,4-2 0-16,-1 7 0 0,-2-3 1 0,5 7 2 16,-1 2 3-16,3-1-6 0,0 3 0 0,0-1 2 15,0 2-2-15,5-2 1 0,-2 0-1 0,1 3 0 16,1 0 1-16,-1-2-1 0,2 5 0 0,2 1-2 0,-2 0 2 16,1 0 0-16,1 0 0 0,-1 0 0 0,0 0 1 15,-2 5-3-15,2-3 2 0,-2 2 0 0,-1-3 0 16,1 5 4-16,-2-5-4 0,-3 3 0 0,0 2 1 15,0-3-1-15,0 3 2 0,0 1-5 0,0 0 6 0,-3-1-5 16,-2-2 2-16,1 5 3 0,-4-6-3 0,4 4 0 16,-3 0 0-16,2-3 2 0,2 0-1 0,2 2-1 15,-5 1 0-15,6-3-3 0,-5 2 3 0,5-5 0 0,0 2 0 16,0-3 0-16,0 3 0 0,0-2 0 0,0 2-2 16,5 4 0-16,1-2 2 0,-2 2 0 0,5-1 3 15,-2 3-3-15,5 2 4 0,0 0-4 0,0 0-2 16,0-1 3-16,3 4-1 0,0-1 0 0,-2-1 2 0,2-1-2 15,2 2 0-15,-5 2 2 0,1-5-4 0,-4 0 2 16,15 10-17-16,-17-13-12 0,2 0-11 16,-1-4-7-16,-4 2-6 0,-1-4-1 0,5-1-3 15</inkml:trace>
          <inkml:trace contextRef="#ctx0" brushRef="#br0" timeOffset="692.2416">-3518 584 23 0,'-3'-6'43'0,"2"-1"-13"16,-2 2-8-16,3 3-3 0,-2 0 0 0,-1 2-1 0,0-2-3 15,3 2-4-15,0-5-3 0,0 5-4 0,8 0 4 16,-4 5 2-16,4-3 3 0,-1 2 0 0,4 1-4 16,-2 5 1-16,2-2-5 0,1 5 4 0,-1-3-4 15,-2 5-1-15,3 0-2 0,0 0 0 0,-2 2-2 0,2-1 0 16,-5 1 0-16,5-3 2 0,-3 0-2 0,0 1 0 15,2-4 0-15,-4 0 2 0,1-3-1 0,-2-1-4 16,-3 0 3-16,1-3 1 0,-1-2-3 0,-3-1 2 0,0-1 2 16,0 0-2-16,0 0 1 0,0 0 0 15,0-1-1-15,-4-5 1 0,-2 2-1 0,0 1 1 0,-2-6-1 16,-2-1 0-16,2-1 0 0,-1 0 0 0,0 0 0 16,-3-3-2-16,-1 0 2 0,1-3 2 0,-4-3-2 0,1-2 0 15,1 1 0-15,-1-4-2 0,1 1 3 0,2 1 2 16,0 2 0-16,4-2 1 0,4 0 2 0,-4 5-1 15,4 2 1-15,-1 0-2 0,5 6 1 0,0-1-1 16,0 4-1-16,0 0-1 0,0 0 0 0,0 3 0 16,3 1-1-16,3 0-1 0,-3-1 2 0,5 4 1 0,-1 0-3 15,2 0 0-15,3 3 0 0,0 1 0 0,-2-1 0 16,2 4 0-16,0 1 0 0,0 0-2 0,-3 0 2 16,2 1 2-16,-2 2-2 0,-2 2 0 0,-2-3 0 15,-3 1 2-15,3 2-2 0,-1 1 0 0,-4-3 0 0,0 1 1 16,-1-1-1-16,-7 0 1 0,4 0-3 0,-3-4 3 15,2 0-1-15,2-3 1 0,-1 2 1 0,1-2-2 16,3-3 0-16,-2-1 0 0,2 0 3 0,0 0 1 16,0 0 3-16,0 0 2 0,0 0-4 0,0 0 2 0,0-4-2 15,2 0-1-15,2-3-2 0,4 0 1 0,-4 2-3 16,4 0 1-16,-3 1 0 0,1 0-1 0,5 0 0 16,-2-1 0-16,1 5 1 0,-1-2-1 0,2 2 0 0,1 0 0 15,-3 0 2-15,2 0-2 0,1 0-2 0,0 2 2 16,3 3 0-16,-6-1-3 0,2 2 6 0,1 3-3 15,-1-2 0-15,1 3 3 0,-1-2-5 0,-2 5 4 16,-2 1-2-16,-2-3-2 0,-1 0 2 0,-1-3 0 0,-3 3 0 16,0 0 0-16,0-4 3 0,-3 4-3 0,-1 3 0 15,-1-3 0-15,-2-1 0 0,-5 1 1 0,4-4-4 0,-6 0-1 16,2-3-7-16,0 3-4 0,0-3-6 16,0-2-4-16,3 0-4 0,-2-2-2 0,-1-2-5 0,5-4 2 15,-5 1-2-15,5 3 3 0,-2-6 1 0,1-2-5 16,-1-1-35-16</inkml:trace>
          <inkml:trace contextRef="#ctx0" brushRef="#br0" timeOffset="938.9962">-3087 368 31 0,'2'0'37'0,"1"0"-6"0,-3 0-5 0,0 0-7 0,0 0 2 15,0 0-4-15,-3 6-3 0,-2-1-1 0,1-2 2 16,-7 7 3-16,2 1 6 0,-3 1 3 0,1-2 2 16,3 6-8-16,-1-1 2 0,-1 2-5 0,2-2-11 0,4 1 0 15,4-1-2-15,0 0-1 0,0 0-4 0,0 0 1 16,3-1-1-16,1-1 0 0,8 2 2 0,0-5 0 0,3 1-4 16,1-3 0-16,1-1-8 0,2-3-13 15,4-4-16-15,0 0-16 0,4 0-7 0,-1-2-3 0,0-4-6 16</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3-10-29T12:28:17.877"/>
    </inkml:context>
    <inkml:brush xml:id="br0">
      <inkml:brushProperty name="width" value="0.04667" units="cm"/>
      <inkml:brushProperty name="height" value="0.04667" units="cm"/>
      <inkml:brushProperty name="color" value="#FF8000"/>
      <inkml:brushProperty name="fitToCurve" value="1"/>
    </inkml:brush>
  </inkml:definitions>
  <inkml:traceGroup>
    <inkml:annotationXML>
      <emma:emma xmlns:emma="http://www.w3.org/2003/04/emma" version="1.0">
        <emma:interpretation id="{E1966BCD-F607-45CA-A7EA-F48D1B497B73}" emma:medium="tactile" emma:mode="ink">
          <msink:context xmlns:msink="http://schemas.microsoft.com/ink/2010/main" type="writingRegion" rotatedBoundingBox="14839,3885 15029,4273 14759,4405 14569,4017"/>
        </emma:interpretation>
      </emma:emma>
    </inkml:annotationXML>
    <inkml:traceGroup>
      <inkml:annotationXML>
        <emma:emma xmlns:emma="http://www.w3.org/2003/04/emma" version="1.0">
          <emma:interpretation id="{BDECE627-B9DD-49FE-85B8-C8A6F79A9011}" emma:medium="tactile" emma:mode="ink">
            <msink:context xmlns:msink="http://schemas.microsoft.com/ink/2010/main" type="paragraph" rotatedBoundingBox="14839,3885 15029,4273 14759,4405 14569,4017" alignmentLevel="1"/>
          </emma:interpretation>
        </emma:emma>
      </inkml:annotationXML>
      <inkml:traceGroup>
        <inkml:annotationXML>
          <emma:emma xmlns:emma="http://www.w3.org/2003/04/emma" version="1.0">
            <emma:interpretation id="{CB53FA85-2CE4-4AF2-9B67-107FB8216E1C}" emma:medium="tactile" emma:mode="ink">
              <msink:context xmlns:msink="http://schemas.microsoft.com/ink/2010/main" type="line" rotatedBoundingBox="14839,3885 15029,4273 14759,4405 14569,4017"/>
            </emma:interpretation>
          </emma:emma>
        </inkml:annotationXML>
        <inkml:traceGroup>
          <inkml:annotationXML>
            <emma:emma xmlns:emma="http://www.w3.org/2003/04/emma" version="1.0">
              <emma:interpretation id="{D5F3C09A-5BCF-4141-B2F5-4DC959C152D0}" emma:medium="tactile" emma:mode="ink">
                <msink:context xmlns:msink="http://schemas.microsoft.com/ink/2010/main" type="inkWord" rotatedBoundingBox="14839,3885 15029,4273 14759,4405 14569,4017"/>
              </emma:interpretation>
              <emma:one-of disjunction-type="recognition" id="oneOf0">
                <emma:interpretation id="interp0" emma:lang="en-US" emma:confidence="0">
                  <emma:literal>TV</emma:literal>
                </emma:interpretation>
                <emma:interpretation id="interp1" emma:lang="en-US" emma:confidence="0">
                  <emma:literal>FV</emma:literal>
                </emma:interpretation>
                <emma:interpretation id="interp2" emma:lang="en-US" emma:confidence="0">
                  <emma:literal>FN</emma:literal>
                </emma:interpretation>
                <emma:interpretation id="interp3" emma:lang="en-US" emma:confidence="0">
                  <emma:literal>F</emma:literal>
                </emma:interpretation>
                <emma:interpretation id="interp4" emma:lang="en-US" emma:confidence="0">
                  <emma:literal>T</emma:literal>
                </emma:interpretation>
              </emma:one-of>
            </emma:emma>
          </inkml:annotationXML>
          <inkml:trace contextRef="#ctx0" brushRef="#br0">33 87 15 0,'0'0'17'0,"0"0"4"16,2 0-4-16,-2 0-5 0,0 0-3 0,0-5 0 0,0 5 0 0,0 0-4 16,-2 0 3-16,-1 0-2 0,3 0 1 15,0 0-1-15,0 0 1 0,5 0 3 0,-5 0 1 0,0 2-1 16,0 1 5-16,0-3 3 0,0 0 1 0,0 5 4 0,-5-5 0 0,5 2 6 15,-1-2 4-15,1 0 8 0,0 0 3 16,-6 0 1-16,6 1 4 0,-2-1 3 0,-1 0-3 0,2 0 4 16,-2 0-3-16,0 0-5 0,3 0 8 15,-2 0 1-15,-1 0-3 0,3 0-1 0,-3 0 4 0,3 0 3 16,-4-1-2-16,4 1-1 0,0 0 0 16,0-2-11-16,0 2 2 0,0-5-12 0,0 0-7 0,0 4-1 0,0-3 2 15,4-2-9-15,-1-1 10 16,2 3 5-16,2-3 0 0,-2 4 6 0,-2-1 6 0,0 0-1 0,-2 4-12 15,4 0-4-15,-2-3-6 0,0-1 8 0,1-1-7 0,1 3-4 0,2 0 6 16,1 0 1-16,-1-2 5 16,-1-1 9-16,1 1-12 0,-1-1 6 0,0 5-13 0,2-2-21 0,-1-2 0 15,-4 4 0-15,-1 0 0 0,2 0 0 16,-1 2 0-16,0 0 0 0,-3-2 0 0,0 5 0 16,2-5 0-16,-2 2 0 0,6 0 0 0,-6 2 0 15,0 3 0-15,0-3 0 0,0-2 0 0,0 3 0 0,0 1 0 0,0-1 0 16,0-1 0-16,0 2 0 15,0-2 0-15,0 0 0 0,0 3 0 0,0 3 0 0,0-4 0 0,0 1 0 16,0 1 0-16,0-2 0 0,0 3 0 16,0-1 0-16,0 1 0 0,0 0 0 0,0-3 0 0,0 1 0 15,0-2 0-15,0 2 0 0,0 3 0 16,0-2 0-16,-6 2 0 0,1-3 0 0,2 4 0 0,-3-1 0 0,0-2 0 16,2 0 0-16,-1 0 0 0,1 2 0 15,-1-2 0-15,-1 0 0 0,2-2 0 0,1 1 0 0,-3 0 0 16,-1 3 0-16,2-4 0 0,2-1 0 0,-1 1 0 0,1-1 0 0,3-2 0 15,-3 1 0-15,3 0 0 0,0 0 0 16,0-1 0-16,-2-3 0 0,-1 0 0 0,3 0 0 16,-1 0 0-16,5 0 0 31,1 0 0-31,-1 0 0 16,4-4 0-16,2 1 0 0,-4 3 0 0,1 0 0 0,5 0 0 0,3-4 0 15,-3 0 0-15,5 0 0 0,1 0 0 16,-5 4 0-16,6-3 0 0,-4 0 0 0,2 3 0 0,-5-4 0 15,-1 4 0-15,4-1 0 0,-3 1 0 0,-1 0 0 0,-5 0 0 0,1-2 0 16,-2-2 0-16,2-2 0 16,-2 6 0-16,-2 0 0 0,1 0 0 0,-4 0 0 0,6 0 0 15,-6 2 0-15,0 2 0 16,0-4 0-16,0 1 0 16,-6 2 0-16,2-3 0 15,1 0 0-15,-2 2 0 0,-2-1 0 0,2-1 0 0,-2 0 0 0,-2 0-330 16,1 0-82-16,-1 0 4 0,-1 0 59 0,1-1 90 0</inkml:trace>
          <inkml:trace contextRef="#ctx0" brushRef="#br0" timeOffset="1374.4728">17 108 6 0,'0'0'12'0,"0"0"9"16,0 0 4-16,1 0-5 0,-1 0-5 16,0 0-2-16,0 0-1 0,0 0 3 0,0 0 2 0,-1 0-4 15,-2 0 2-15,0 2 1 0,-2-2 1 16,2 0-2-16,2 0 1 0,-4 4 2 0,2-1 4 0,0-1-2 0,3 0 3 16,0-2 3-16,-1 2-1 15,-2 0 2-15,2-2-1 0,1 0 5 0,0 0 3 0,0-4 7 0,0 2 3 16,0 2 5-16,4 0-1 0,-4 0 8 0,1 0-1 0,-1 0 1 15,0 0 4-15,0 0-9 16,0-6-10-16,0 1 2 0,0 2-7 0,0-3-2 16,0 2-3-16,0 1 10 0,3-2-4 0,0-1 5 0,3 2 1 0,0-2-8 15,2 1-3-15,-2-1-4 0,0-1-2 16,0 2 2-16,1-2 2 0,1 1 6 0,2-1 5 0,-4 1 7 0,4-1 5 16,-1 1 5-16,-1-1 0 0,2 3-1 0,-4-3-4 15,2 3-4-15,-4 0 5 0,4 0-11 0,-1 1-33 0,-4 0-10 0,5 3 0 16,-7 0 0-16,4 0 0 15,-5 0 0-15,3 0 0 0,1 0 0 0,0 3 0 0,-1 0 0 0,2 1 0 16,-2 0 0-16,1 0 0 0,1 3 0 16,-2-1 0-16,0-1 0 0,-2 3 0 0,-1-1 0 0,3-1 0 15,-3 1 0-15,5-2 0 0,-5 3 0 16,0-1 0-16,3 0 0 0,-3 0 0 0,0-1 0 0,4-1 0 0,-4 5 0 16,0-7 0-16,0 4 0 15,0-1 0-15,0 0 0 0,0 3 0 0,-3 0 0 0,3-5 0 0,-1 7 0 16,-2 0 0-16,0-4 0 0,-2 6 0 0,5-5 0 0,-1-2 0 0,-2 5 0 15,0-1 0-15,-2-2 0 16,4 3 0-16,-7-3 0 0,2 3 0 0,5-4 0 0,-2 1 0 0,-4 0 0 16,2-2 0-16,1 4 0 0,-1-2 0 15,1 4 0-15,-4-4 0 0,2 0 0 0,0 3 0 0,0-4 0 16,2 1 0-16,-1-1 0 0,2 0 0 16,-1-3 0-16,2 0 0 0,-4 3 0 0,6-4 0 0,-1 1 0 0,-2-4 0 15,3 0 0 16,4 6 0-31,-4-5 0 0,3-1 0 0,0 0 0 0,-1 0 0 16,5 0 0-16,2-1 0 16,-1-5 0-16,4 2 0 0,0 2 0 0,0-2 0 0,2 3 0 0,3 1 0 15,-2-4 0-15,4 1 0 0,-2-4 0 16,2 6 0-16,-3-4 0 0,-1 0 0 0,2 0 0 0,-2-2 0 16,0 7 0-16,-4 0 0 0,1 0 0 15,-4 0 0-15,-1 0 0 0,-5 0 0 0,-2-3 0 0,0 2 0 0,-2 1 0 16,-4 1-446-16,-3 2-32 0,-6 1 47 0,2 4 107 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F0625A-1342-401B-9704-5FF47B3748A5}" type="datetimeFigureOut">
              <a:rPr lang="en-US" smtClean="0"/>
              <a:t>10/29/2023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1DC9B1-6521-4B84-970A-AE23AB39FEE2}" type="slidenum">
              <a:rPr lang="en-US" smtClean="0"/>
              <a:t>‹#›</a:t>
            </a:fld>
            <a:endParaRPr lang="en-US"/>
          </a:p>
        </p:txBody>
      </p:sp>
    </p:spTree>
    <p:extLst>
      <p:ext uri="{BB962C8B-B14F-4D97-AF65-F5344CB8AC3E}">
        <p14:creationId xmlns:p14="http://schemas.microsoft.com/office/powerpoint/2010/main" val="68943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9857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578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6095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5832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8927BD-3E8C-9640-A252-137B2D9B9E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F162A9FA-14A7-EABC-EF9C-C642F07535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5E51942D-E67F-032A-072D-B5B40F8E2979}"/>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5" name="Footer Placeholder 4">
            <a:extLst>
              <a:ext uri="{FF2B5EF4-FFF2-40B4-BE49-F238E27FC236}">
                <a16:creationId xmlns:a16="http://schemas.microsoft.com/office/drawing/2014/main" xmlns="" id="{8BC0C37F-62A4-C60A-B7B6-DB81CF723D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AA2E9BF-64EA-DD9A-05D1-42938240035F}"/>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1280891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01F919-056B-38A1-1268-F495C7FA5A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BEFA4F8-36AA-451F-92EB-73C110A7F6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00446A6-54CE-A61B-399F-96F40F8F8DE2}"/>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5" name="Footer Placeholder 4">
            <a:extLst>
              <a:ext uri="{FF2B5EF4-FFF2-40B4-BE49-F238E27FC236}">
                <a16:creationId xmlns:a16="http://schemas.microsoft.com/office/drawing/2014/main" xmlns="" id="{AAF61EF7-A4D6-5BD7-4055-97B15AD2CD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B20D1A-5988-EAB2-6EB3-EAB9597EC1DE}"/>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1136171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479A32-7B98-3086-EF20-B67E101E73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5FA431F1-CE8A-94E6-7FFC-A3464399DE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7CE865B-0D21-6A50-7AE9-1CA560E349FF}"/>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5" name="Footer Placeholder 4">
            <a:extLst>
              <a:ext uri="{FF2B5EF4-FFF2-40B4-BE49-F238E27FC236}">
                <a16:creationId xmlns:a16="http://schemas.microsoft.com/office/drawing/2014/main" xmlns="" id="{5E50703F-5737-03A4-5009-FE8CD05F0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4682983-18B5-91E0-AD91-1029DCC5F002}"/>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112450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76F178-7856-204E-E440-FB3332AEB1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717B23-BD10-3305-E683-6A5211FFB9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953FCD6-F7EC-3C97-D416-76868D7283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7547423-FE15-FA23-409B-9E9AF83728EE}"/>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6" name="Footer Placeholder 5">
            <a:extLst>
              <a:ext uri="{FF2B5EF4-FFF2-40B4-BE49-F238E27FC236}">
                <a16:creationId xmlns:a16="http://schemas.microsoft.com/office/drawing/2014/main" xmlns="" id="{734FE174-7A53-9F54-8583-163A078E60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8D769D9-93C4-AA85-D78B-A7C3DE88DF64}"/>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130814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DB3B5D-5457-A6F7-7874-8AD4E69194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8977AF3A-4D07-B0CD-1B8E-E4DED61B30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1AAAE962-E483-E585-1047-F857937CC9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E150FE13-4AB6-C90F-70B6-CA360BC02F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FB0341CC-C850-BDFD-E877-050F2A8D57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1D1FAD23-6646-902C-78CF-B7902C3E9DF7}"/>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8" name="Footer Placeholder 7">
            <a:extLst>
              <a:ext uri="{FF2B5EF4-FFF2-40B4-BE49-F238E27FC236}">
                <a16:creationId xmlns:a16="http://schemas.microsoft.com/office/drawing/2014/main" xmlns="" id="{7ECC3AA6-E277-5E71-0BD6-85D1FDF7FD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4FB5381D-20ED-A3CA-828F-13B7022AC33E}"/>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3620533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2B6333-FD10-6D63-4809-07ACBB78E8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D6DD00A-18C2-5F86-0B14-BD789A4C901B}"/>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4" name="Footer Placeholder 3">
            <a:extLst>
              <a:ext uri="{FF2B5EF4-FFF2-40B4-BE49-F238E27FC236}">
                <a16:creationId xmlns:a16="http://schemas.microsoft.com/office/drawing/2014/main" xmlns="" id="{743ACDBC-4533-66DF-F188-24C7568B47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85DBAAA-36E0-0CB6-5328-1E0C3F5EE513}"/>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2525310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A55FAE6-8A62-FF86-BD0C-82A7F33EDA01}"/>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3" name="Footer Placeholder 2">
            <a:extLst>
              <a:ext uri="{FF2B5EF4-FFF2-40B4-BE49-F238E27FC236}">
                <a16:creationId xmlns:a16="http://schemas.microsoft.com/office/drawing/2014/main" xmlns="" id="{FD84971A-0277-500E-329C-A5CB396F3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4EA6059-1000-D024-1C19-2F12B495226B}"/>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2049437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C9ACB4-4B98-71EA-BD22-ABFCC03E41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292730C-E4CD-EB52-A2C8-0F20AFC42E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72F082A-FAEF-42F5-48B5-F0C15A8C24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2A372A2-2FA9-54D7-7DD7-3F5A844BE07F}"/>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6" name="Footer Placeholder 5">
            <a:extLst>
              <a:ext uri="{FF2B5EF4-FFF2-40B4-BE49-F238E27FC236}">
                <a16:creationId xmlns:a16="http://schemas.microsoft.com/office/drawing/2014/main" xmlns="" id="{B98A3CFD-4C43-5880-D8F7-D495A66AB8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55C7BD2-3871-FFFD-B03E-E12454BFBE19}"/>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2256989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CD12D9-C3FE-994C-BA0A-BE74FD55E3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93784C4-AF86-9BF1-39FC-C060C45F18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436EBAB-DFCE-6F38-1164-BD16CEB423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84DD1E6-E996-904B-E77D-F550F0CD4B99}"/>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6" name="Footer Placeholder 5">
            <a:extLst>
              <a:ext uri="{FF2B5EF4-FFF2-40B4-BE49-F238E27FC236}">
                <a16:creationId xmlns:a16="http://schemas.microsoft.com/office/drawing/2014/main" xmlns="" id="{933CC5A5-1177-DB6B-F285-C387DDFA35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D2C546B-BFB7-1AFA-C972-836A21942163}"/>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2764359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D471BE-E4ED-5FEE-7970-0349E000ED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3A77920-C044-9BAE-7D91-B28F1192C4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172E97A-950F-9C1B-E9E6-554A816D2630}"/>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5" name="Footer Placeholder 4">
            <a:extLst>
              <a:ext uri="{FF2B5EF4-FFF2-40B4-BE49-F238E27FC236}">
                <a16:creationId xmlns:a16="http://schemas.microsoft.com/office/drawing/2014/main" xmlns="" id="{98A433B2-ADBC-64E8-9310-37F8882956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3E15BE4-0BEA-441D-357A-BB972160624F}"/>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414152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2BDEE2B3-9807-75CA-79B6-AACB5B2090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AD670094-BFFF-2A57-8289-8F65A7BB9F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D6D9F55-B77A-404B-2607-48C8F67B1180}"/>
              </a:ext>
            </a:extLst>
          </p:cNvPr>
          <p:cNvSpPr>
            <a:spLocks noGrp="1"/>
          </p:cNvSpPr>
          <p:nvPr>
            <p:ph type="dt" sz="half" idx="10"/>
          </p:nvPr>
        </p:nvSpPr>
        <p:spPr/>
        <p:txBody>
          <a:bodyPr/>
          <a:lstStyle/>
          <a:p>
            <a:fld id="{A21B2CC3-128B-44A8-9956-CFA5C245BF9A}" type="datetimeFigureOut">
              <a:rPr lang="en-US" smtClean="0"/>
              <a:t>10/29/2023</a:t>
            </a:fld>
            <a:endParaRPr lang="en-US"/>
          </a:p>
        </p:txBody>
      </p:sp>
      <p:sp>
        <p:nvSpPr>
          <p:cNvPr id="5" name="Footer Placeholder 4">
            <a:extLst>
              <a:ext uri="{FF2B5EF4-FFF2-40B4-BE49-F238E27FC236}">
                <a16:creationId xmlns:a16="http://schemas.microsoft.com/office/drawing/2014/main" xmlns="" id="{680C34C2-7CA3-EF94-2CAC-026D15CC20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664E744-CB77-DC6E-8FBB-7749E858D18F}"/>
              </a:ext>
            </a:extLst>
          </p:cNvPr>
          <p:cNvSpPr>
            <a:spLocks noGrp="1"/>
          </p:cNvSpPr>
          <p:nvPr>
            <p:ph type="sldNum" sz="quarter" idx="12"/>
          </p:nvPr>
        </p:nvSpPr>
        <p:spPr/>
        <p:txBody>
          <a:bodyPr/>
          <a:lstStyle/>
          <a:p>
            <a:fld id="{D79787FE-8837-47D6-8773-BF729EF39651}" type="slidenum">
              <a:rPr lang="en-US" smtClean="0"/>
              <a:t>‹#›</a:t>
            </a:fld>
            <a:endParaRPr lang="en-US"/>
          </a:p>
        </p:txBody>
      </p:sp>
    </p:spTree>
    <p:extLst>
      <p:ext uri="{BB962C8B-B14F-4D97-AF65-F5344CB8AC3E}">
        <p14:creationId xmlns:p14="http://schemas.microsoft.com/office/powerpoint/2010/main" val="3780314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0E336E7-6A47-5A56-9591-88671DC39F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97F59CF0-856A-A4EB-EFB2-4AC819EE5B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8FCDF2B-4BB0-2667-A0EF-BB780EF30D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1B2CC3-128B-44A8-9956-CFA5C245BF9A}" type="datetimeFigureOut">
              <a:rPr lang="en-US" smtClean="0"/>
              <a:t>10/29/2023</a:t>
            </a:fld>
            <a:endParaRPr lang="en-US"/>
          </a:p>
        </p:txBody>
      </p:sp>
      <p:sp>
        <p:nvSpPr>
          <p:cNvPr id="5" name="Footer Placeholder 4">
            <a:extLst>
              <a:ext uri="{FF2B5EF4-FFF2-40B4-BE49-F238E27FC236}">
                <a16:creationId xmlns:a16="http://schemas.microsoft.com/office/drawing/2014/main" xmlns="" id="{275BC2F5-9F60-FC32-D994-C20D34A9E3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8C6ADF3B-C7C4-A869-FAB6-1002E6A5B4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9787FE-8837-47D6-8773-BF729EF39651}" type="slidenum">
              <a:rPr lang="en-US" smtClean="0"/>
              <a:t>‹#›</a:t>
            </a:fld>
            <a:endParaRPr lang="en-US"/>
          </a:p>
        </p:txBody>
      </p:sp>
    </p:spTree>
    <p:extLst>
      <p:ext uri="{BB962C8B-B14F-4D97-AF65-F5344CB8AC3E}">
        <p14:creationId xmlns:p14="http://schemas.microsoft.com/office/powerpoint/2010/main" val="2319561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r.Marji@bau.edu.jo" TargetMode="Externa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2.png"/><Relationship Id="rId7"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3.emf"/><Relationship Id="rId4" Type="http://schemas.openxmlformats.org/officeDocument/2006/relationships/customXml" Target="../ink/ink1.xml"/><Relationship Id="rId9"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375520A-46D4-92EC-4E89-5500CD014287}"/>
              </a:ext>
            </a:extLst>
          </p:cNvPr>
          <p:cNvSpPr>
            <a:spLocks noGrp="1"/>
          </p:cNvSpPr>
          <p:nvPr>
            <p:ph type="ctrTitle"/>
          </p:nvPr>
        </p:nvSpPr>
        <p:spPr>
          <a:xfrm>
            <a:off x="474785" y="844805"/>
            <a:ext cx="11376745" cy="1011402"/>
          </a:xfrm>
        </p:spPr>
        <p:txBody>
          <a:bodyPr anchor="t">
            <a:normAutofit/>
          </a:bodyPr>
          <a:lstStyle/>
          <a:p>
            <a:r>
              <a:rPr lang="en-US" sz="4400" dirty="0">
                <a:solidFill>
                  <a:schemeClr val="tx2"/>
                </a:solidFill>
              </a:rPr>
              <a:t>Introduction To Pathology</a:t>
            </a:r>
          </a:p>
        </p:txBody>
      </p:sp>
      <p:sp>
        <p:nvSpPr>
          <p:cNvPr id="5" name="Subtitle 4">
            <a:extLst>
              <a:ext uri="{FF2B5EF4-FFF2-40B4-BE49-F238E27FC236}">
                <a16:creationId xmlns:a16="http://schemas.microsoft.com/office/drawing/2014/main" xmlns="" id="{50C978A5-BE36-3B0C-1411-BEA95B133B44}"/>
              </a:ext>
            </a:extLst>
          </p:cNvPr>
          <p:cNvSpPr>
            <a:spLocks noGrp="1"/>
          </p:cNvSpPr>
          <p:nvPr>
            <p:ph type="subTitle" idx="1"/>
          </p:nvPr>
        </p:nvSpPr>
        <p:spPr>
          <a:xfrm>
            <a:off x="5750170" y="2666159"/>
            <a:ext cx="6101360" cy="1601672"/>
          </a:xfrm>
        </p:spPr>
        <p:txBody>
          <a:bodyPr anchor="b">
            <a:normAutofit/>
          </a:bodyPr>
          <a:lstStyle/>
          <a:p>
            <a:pPr algn="l"/>
            <a:r>
              <a:rPr lang="en-US" sz="2800" dirty="0">
                <a:solidFill>
                  <a:schemeClr val="tx2"/>
                </a:solidFill>
              </a:rPr>
              <a:t>Dr. Raya D. Marji, M.D.</a:t>
            </a:r>
          </a:p>
          <a:p>
            <a:pPr algn="l"/>
            <a:r>
              <a:rPr lang="en-US" sz="2800" dirty="0">
                <a:solidFill>
                  <a:schemeClr val="tx2"/>
                </a:solidFill>
              </a:rPr>
              <a:t>Email: </a:t>
            </a:r>
            <a:r>
              <a:rPr lang="en-US" sz="2800" dirty="0">
                <a:solidFill>
                  <a:schemeClr val="tx2"/>
                </a:solidFill>
                <a:hlinkClick r:id="rId2"/>
              </a:rPr>
              <a:t>r.marji@bau.edu.jo</a:t>
            </a:r>
            <a:endParaRPr lang="en-US" sz="2800" dirty="0">
              <a:solidFill>
                <a:schemeClr val="tx2"/>
              </a:solidFill>
            </a:endParaRPr>
          </a:p>
          <a:p>
            <a:pPr algn="l"/>
            <a:r>
              <a:rPr lang="en-US" sz="2800" dirty="0">
                <a:solidFill>
                  <a:schemeClr val="tx2"/>
                </a:solidFill>
              </a:rPr>
              <a:t>Office: O-301</a:t>
            </a:r>
          </a:p>
          <a:p>
            <a:pPr algn="l"/>
            <a:endParaRPr lang="en-US" sz="1100" dirty="0">
              <a:solidFill>
                <a:schemeClr val="tx2"/>
              </a:solidFill>
            </a:endParaRPr>
          </a:p>
          <a:p>
            <a:pPr algn="l"/>
            <a:endParaRPr lang="en-US" sz="1100" dirty="0">
              <a:solidFill>
                <a:schemeClr val="tx2"/>
              </a:solidFill>
            </a:endParaRPr>
          </a:p>
        </p:txBody>
      </p:sp>
      <p:pic>
        <p:nvPicPr>
          <p:cNvPr id="9" name="Graphic 8" descr="Microscope">
            <a:extLst>
              <a:ext uri="{FF2B5EF4-FFF2-40B4-BE49-F238E27FC236}">
                <a16:creationId xmlns:a16="http://schemas.microsoft.com/office/drawing/2014/main" xmlns="" id="{D7F2FFFE-DAE7-2E15-BACC-567F499571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744834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ea typeface="Calibri Light"/>
                <a:cs typeface="Calibri Light"/>
              </a:rPr>
              <a:t>Inflammation</a:t>
            </a:r>
            <a:endParaRPr lang="en-US" dirty="0"/>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4" descr="Slide2"/>
          <p:cNvPicPr preferRelativeResize="0"/>
          <p:nvPr/>
        </p:nvPicPr>
        <p:blipFill rotWithShape="1">
          <a:blip r:embed="rId3">
            <a:alphaModFix/>
          </a:blip>
          <a:srcRect/>
          <a:stretch/>
        </p:blipFill>
        <p:spPr>
          <a:xfrm>
            <a:off x="0" y="0"/>
            <a:ext cx="12192000" cy="6858000"/>
          </a:xfrm>
          <a:prstGeom prst="rect">
            <a:avLst/>
          </a:prstGeom>
          <a:noFill/>
          <a:ln>
            <a:noFill/>
          </a:ln>
        </p:spPr>
      </p:pic>
      <mc:AlternateContent xmlns:mc="http://schemas.openxmlformats.org/markup-compatibility/2006">
        <mc:Choice xmlns:p14="http://schemas.microsoft.com/office/powerpoint/2010/main" Requires="p14">
          <p:contentPart p14:bwMode="auto" r:id="rId4">
            <p14:nvContentPartPr>
              <p14:cNvPr id="5" name="Ink 4"/>
              <p14:cNvContentPartPr/>
              <p14:nvPr/>
            </p14:nvContentPartPr>
            <p14:xfrm>
              <a:off x="281028" y="474734"/>
              <a:ext cx="1350000" cy="580680"/>
            </p14:xfrm>
          </p:contentPart>
        </mc:Choice>
        <mc:Fallback>
          <p:pic>
            <p:nvPicPr>
              <p:cNvPr id="5" name="Ink 4"/>
              <p:cNvPicPr/>
              <p:nvPr/>
            </p:nvPicPr>
            <p:blipFill>
              <a:blip r:embed="rId5"/>
              <a:stretch>
                <a:fillRect/>
              </a:stretch>
            </p:blipFill>
            <p:spPr>
              <a:xfrm>
                <a:off x="276708" y="470414"/>
                <a:ext cx="1356480" cy="5900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7" name="Ink 16"/>
              <p14:cNvContentPartPr/>
              <p14:nvPr/>
            </p14:nvContentPartPr>
            <p14:xfrm>
              <a:off x="1098228" y="627374"/>
              <a:ext cx="270000" cy="564480"/>
            </p14:xfrm>
          </p:contentPart>
        </mc:Choice>
        <mc:Fallback>
          <p:pic>
            <p:nvPicPr>
              <p:cNvPr id="17" name="Ink 16"/>
              <p:cNvPicPr/>
              <p:nvPr/>
            </p:nvPicPr>
            <p:blipFill>
              <a:blip r:embed="rId7"/>
              <a:stretch>
                <a:fillRect/>
              </a:stretch>
            </p:blipFill>
            <p:spPr>
              <a:xfrm>
                <a:off x="1094628" y="624854"/>
                <a:ext cx="276480" cy="5695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8" name="Ink 17"/>
              <p14:cNvContentPartPr/>
              <p14:nvPr/>
            </p14:nvContentPartPr>
            <p14:xfrm>
              <a:off x="225588" y="616574"/>
              <a:ext cx="308880" cy="216000"/>
            </p14:xfrm>
          </p:contentPart>
        </mc:Choice>
        <mc:Fallback>
          <p:pic>
            <p:nvPicPr>
              <p:cNvPr id="18" name="Ink 17"/>
              <p:cNvPicPr/>
              <p:nvPr/>
            </p:nvPicPr>
            <p:blipFill>
              <a:blip r:embed="rId9"/>
              <a:stretch>
                <a:fillRect/>
              </a:stretch>
            </p:blipFill>
            <p:spPr>
              <a:xfrm>
                <a:off x="221268" y="613334"/>
                <a:ext cx="315720" cy="222480"/>
              </a:xfrm>
              <a:prstGeom prst="rect">
                <a:avLst/>
              </a:prstGeom>
            </p:spPr>
          </p:pic>
        </mc:Fallback>
      </mc:AlternateContent>
    </p:spTree>
    <p:extLst>
      <p:ext uri="{BB962C8B-B14F-4D97-AF65-F5344CB8AC3E}">
        <p14:creationId xmlns:p14="http://schemas.microsoft.com/office/powerpoint/2010/main" val="1869169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5" descr="Slide3"/>
          <p:cNvPicPr preferRelativeResize="0"/>
          <p:nvPr/>
        </p:nvPicPr>
        <p:blipFill rotWithShape="1">
          <a:blip r:embed="rId3">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3739093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A3EDE4-D7C5-6039-5EE9-7D6C0259253F}"/>
              </a:ext>
            </a:extLst>
          </p:cNvPr>
          <p:cNvSpPr>
            <a:spLocks noGrp="1"/>
          </p:cNvSpPr>
          <p:nvPr>
            <p:ph type="title"/>
          </p:nvPr>
        </p:nvSpPr>
        <p:spPr/>
        <p:txBody>
          <a:bodyPr/>
          <a:lstStyle/>
          <a:p>
            <a:r>
              <a:rPr lang="en-US">
                <a:ea typeface="+mj-lt"/>
                <a:cs typeface="+mj-lt"/>
              </a:rPr>
              <a:t>OVERVIEW OF INFLAMMATION</a:t>
            </a:r>
            <a:endParaRPr lang="en-US" dirty="0"/>
          </a:p>
        </p:txBody>
      </p:sp>
      <p:sp>
        <p:nvSpPr>
          <p:cNvPr id="3" name="Content Placeholder 2">
            <a:extLst>
              <a:ext uri="{FF2B5EF4-FFF2-40B4-BE49-F238E27FC236}">
                <a16:creationId xmlns:a16="http://schemas.microsoft.com/office/drawing/2014/main" xmlns="" id="{61DB107A-D3D1-AA09-0400-E66E11E04669}"/>
              </a:ext>
            </a:extLst>
          </p:cNvPr>
          <p:cNvSpPr>
            <a:spLocks noGrp="1"/>
          </p:cNvSpPr>
          <p:nvPr>
            <p:ph idx="1"/>
          </p:nvPr>
        </p:nvSpPr>
        <p:spPr/>
        <p:txBody>
          <a:bodyPr vert="horz" lIns="91440" tIns="45720" rIns="91440" bIns="45720" rtlCol="0" anchor="t">
            <a:normAutofit/>
          </a:bodyPr>
          <a:lstStyle/>
          <a:p>
            <a:r>
              <a:rPr lang="en-US">
                <a:ea typeface="+mn-lt"/>
                <a:cs typeface="+mn-lt"/>
              </a:rPr>
              <a:t>Protective response essential for survival. </a:t>
            </a:r>
          </a:p>
          <a:p>
            <a:r>
              <a:rPr lang="en-US">
                <a:ea typeface="+mn-lt"/>
                <a:cs typeface="+mn-lt"/>
              </a:rPr>
              <a:t>Response of vascularized tissues to tissue damage; eliminate the offending agents. </a:t>
            </a:r>
          </a:p>
          <a:p>
            <a:r>
              <a:rPr lang="en-US">
                <a:ea typeface="+mn-lt"/>
                <a:cs typeface="+mn-lt"/>
              </a:rPr>
              <a:t>Initial cause of cell injury vs. consequences of such injury.</a:t>
            </a:r>
          </a:p>
          <a:p>
            <a:r>
              <a:rPr lang="en-US">
                <a:ea typeface="+mn-lt"/>
                <a:cs typeface="+mn-lt"/>
              </a:rPr>
              <a:t>The mediators of defense include phagocytic leukocytes, antibodies, and complement proteins.</a:t>
            </a:r>
            <a:endParaRPr lang="en-US" dirty="0"/>
          </a:p>
        </p:txBody>
      </p:sp>
    </p:spTree>
    <p:extLst>
      <p:ext uri="{BB962C8B-B14F-4D97-AF65-F5344CB8AC3E}">
        <p14:creationId xmlns:p14="http://schemas.microsoft.com/office/powerpoint/2010/main" val="19798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04;p17" descr="Slide5"/>
          <p:cNvPicPr preferRelativeResize="0"/>
          <p:nvPr/>
        </p:nvPicPr>
        <p:blipFill rotWithShape="1">
          <a:blip r:embed="rId2">
            <a:alphaModFix/>
          </a:blip>
          <a:srcRect l="59049" r="5353" b="2160"/>
          <a:stretch/>
        </p:blipFill>
        <p:spPr>
          <a:xfrm>
            <a:off x="7250805" y="0"/>
            <a:ext cx="4340180" cy="6709893"/>
          </a:xfrm>
          <a:prstGeom prst="rect">
            <a:avLst/>
          </a:prstGeom>
          <a:noFill/>
          <a:ln>
            <a:noFill/>
          </a:ln>
        </p:spPr>
      </p:pic>
      <p:sp>
        <p:nvSpPr>
          <p:cNvPr id="5" name="Content Placeholder 2"/>
          <p:cNvSpPr>
            <a:spLocks noGrp="1"/>
          </p:cNvSpPr>
          <p:nvPr>
            <p:ph idx="1"/>
          </p:nvPr>
        </p:nvSpPr>
        <p:spPr>
          <a:xfrm>
            <a:off x="116983" y="486222"/>
            <a:ext cx="7327005" cy="5541090"/>
          </a:xfrm>
        </p:spPr>
        <p:txBody>
          <a:bodyPr>
            <a:normAutofit/>
          </a:bodyPr>
          <a:lstStyle/>
          <a:p>
            <a:r>
              <a:rPr lang="en-US" sz="2400" dirty="0" smtClean="0"/>
              <a:t>The typical inflammatory reaction develops through a series of sequential steps:</a:t>
            </a:r>
          </a:p>
          <a:p>
            <a:pPr marL="0" indent="0">
              <a:buNone/>
            </a:pPr>
            <a:r>
              <a:rPr lang="en-US" sz="2400" dirty="0" smtClean="0"/>
              <a:t>1-The offending agent, which is located in extravascular tissues, is recognized by host cells and molecules.</a:t>
            </a:r>
          </a:p>
          <a:p>
            <a:pPr marL="0" indent="0">
              <a:buNone/>
            </a:pPr>
            <a:r>
              <a:rPr lang="en-US" sz="2400" dirty="0" smtClean="0"/>
              <a:t>2-Leukocytes and plasma proteins are recruited from the circulation to the site where the offending agent is located.</a:t>
            </a:r>
          </a:p>
          <a:p>
            <a:pPr marL="0" indent="0">
              <a:buNone/>
            </a:pPr>
            <a:r>
              <a:rPr lang="en-US" sz="2400" dirty="0" smtClean="0"/>
              <a:t>3-The leukocytes and proteins are activated and work together to destroy and eliminate the offending substance.</a:t>
            </a:r>
          </a:p>
          <a:p>
            <a:pPr marL="0" indent="0">
              <a:buNone/>
            </a:pPr>
            <a:r>
              <a:rPr lang="en-US" sz="2400" dirty="0" smtClean="0"/>
              <a:t>4-The reaction is controlled and terminated.</a:t>
            </a:r>
          </a:p>
          <a:p>
            <a:pPr marL="0" indent="0">
              <a:buNone/>
            </a:pPr>
            <a:r>
              <a:rPr lang="en-US" sz="2400" dirty="0" smtClean="0"/>
              <a:t>5-The damaged tissue is repaired.</a:t>
            </a:r>
          </a:p>
          <a:p>
            <a:endParaRPr lang="en-US" dirty="0"/>
          </a:p>
        </p:txBody>
      </p:sp>
    </p:spTree>
    <p:extLst>
      <p:ext uri="{BB962C8B-B14F-4D97-AF65-F5344CB8AC3E}">
        <p14:creationId xmlns:p14="http://schemas.microsoft.com/office/powerpoint/2010/main" val="1178870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cell&#10;&#10;Description automatically generated">
            <a:extLst>
              <a:ext uri="{FF2B5EF4-FFF2-40B4-BE49-F238E27FC236}">
                <a16:creationId xmlns:a16="http://schemas.microsoft.com/office/drawing/2014/main" xmlns="" id="{61981575-3D86-9FAB-2526-A9ED43DBE466}"/>
              </a:ext>
            </a:extLst>
          </p:cNvPr>
          <p:cNvPicPr>
            <a:picLocks noGrp="1" noChangeAspect="1"/>
          </p:cNvPicPr>
          <p:nvPr>
            <p:ph idx="1"/>
          </p:nvPr>
        </p:nvPicPr>
        <p:blipFill>
          <a:blip r:embed="rId2"/>
          <a:stretch>
            <a:fillRect/>
          </a:stretch>
        </p:blipFill>
        <p:spPr>
          <a:xfrm>
            <a:off x="2757055" y="365124"/>
            <a:ext cx="6317672" cy="6229639"/>
          </a:xfrm>
        </p:spPr>
      </p:pic>
    </p:spTree>
    <p:extLst>
      <p:ext uri="{BB962C8B-B14F-4D97-AF65-F5344CB8AC3E}">
        <p14:creationId xmlns:p14="http://schemas.microsoft.com/office/powerpoint/2010/main" val="2039472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18" descr="Slide6"/>
          <p:cNvPicPr preferRelativeResize="0"/>
          <p:nvPr/>
        </p:nvPicPr>
        <p:blipFill rotWithShape="1">
          <a:blip r:embed="rId3">
            <a:alphaModFix/>
          </a:blip>
          <a:srcRect t="35493" b="27136"/>
          <a:stretch/>
        </p:blipFill>
        <p:spPr>
          <a:xfrm>
            <a:off x="1210614" y="3580326"/>
            <a:ext cx="12192000" cy="2562897"/>
          </a:xfrm>
          <a:prstGeom prst="rect">
            <a:avLst/>
          </a:prstGeom>
          <a:noFill/>
          <a:ln>
            <a:noFill/>
          </a:ln>
        </p:spPr>
      </p:pic>
      <p:pic>
        <p:nvPicPr>
          <p:cNvPr id="2" name="Picture 1"/>
          <p:cNvPicPr>
            <a:picLocks noChangeAspect="1"/>
          </p:cNvPicPr>
          <p:nvPr/>
        </p:nvPicPr>
        <p:blipFill rotWithShape="1">
          <a:blip r:embed="rId4"/>
          <a:srcRect b="7171"/>
          <a:stretch/>
        </p:blipFill>
        <p:spPr>
          <a:xfrm>
            <a:off x="434591" y="133839"/>
            <a:ext cx="9763055" cy="3446487"/>
          </a:xfrm>
          <a:prstGeom prst="rect">
            <a:avLst/>
          </a:prstGeom>
        </p:spPr>
      </p:pic>
    </p:spTree>
    <p:extLst>
      <p:ext uri="{BB962C8B-B14F-4D97-AF65-F5344CB8AC3E}">
        <p14:creationId xmlns:p14="http://schemas.microsoft.com/office/powerpoint/2010/main" val="853677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3C0514-545C-2B27-6B80-B5C7DC497905}"/>
              </a:ext>
            </a:extLst>
          </p:cNvPr>
          <p:cNvSpPr>
            <a:spLocks noGrp="1"/>
          </p:cNvSpPr>
          <p:nvPr>
            <p:ph type="title"/>
          </p:nvPr>
        </p:nvSpPr>
        <p:spPr/>
        <p:txBody>
          <a:bodyPr/>
          <a:lstStyle/>
          <a:p>
            <a:r>
              <a:rPr lang="en-US" dirty="0">
                <a:ea typeface="+mn-lt"/>
                <a:cs typeface="+mn-lt"/>
              </a:rPr>
              <a:t>External Manifestations of Inflammation</a:t>
            </a:r>
            <a:endParaRPr lang="en-US" dirty="0"/>
          </a:p>
        </p:txBody>
      </p:sp>
      <p:pic>
        <p:nvPicPr>
          <p:cNvPr id="7" name="Content Placeholder 6" descr="A close-up of several signs of inflammation&#10;&#10;Description automatically generated">
            <a:extLst>
              <a:ext uri="{FF2B5EF4-FFF2-40B4-BE49-F238E27FC236}">
                <a16:creationId xmlns:a16="http://schemas.microsoft.com/office/drawing/2014/main" xmlns="" id="{3F36A1DB-21A6-C80B-D66A-4C69C599382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3512" y="1690689"/>
            <a:ext cx="8615363" cy="4802186"/>
          </a:xfrm>
        </p:spPr>
      </p:pic>
      <p:pic>
        <p:nvPicPr>
          <p:cNvPr id="9" name="Content Placeholder 8" descr="A person with a beard and glasses&#10;&#10;Description automatically generated">
            <a:extLst>
              <a:ext uri="{FF2B5EF4-FFF2-40B4-BE49-F238E27FC236}">
                <a16:creationId xmlns:a16="http://schemas.microsoft.com/office/drawing/2014/main" xmlns="" id="{3EE4E0BB-4B6F-8895-9E3A-27329D55F67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048875" y="0"/>
            <a:ext cx="2143125" cy="2962275"/>
          </a:xfrm>
        </p:spPr>
      </p:pic>
    </p:spTree>
    <p:extLst>
      <p:ext uri="{BB962C8B-B14F-4D97-AF65-F5344CB8AC3E}">
        <p14:creationId xmlns:p14="http://schemas.microsoft.com/office/powerpoint/2010/main" val="175225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16C40E-9171-9DDE-2591-B1F7889BD988}"/>
              </a:ext>
            </a:extLst>
          </p:cNvPr>
          <p:cNvSpPr>
            <a:spLocks noGrp="1"/>
          </p:cNvSpPr>
          <p:nvPr>
            <p:ph type="title"/>
          </p:nvPr>
        </p:nvSpPr>
        <p:spPr/>
        <p:txBody>
          <a:bodyPr/>
          <a:lstStyle/>
          <a:p>
            <a:r>
              <a:rPr lang="en-US" dirty="0">
                <a:ea typeface="+mj-lt"/>
                <a:cs typeface="+mj-lt"/>
              </a:rPr>
              <a:t>CAUSES OF INFLAMMATION</a:t>
            </a:r>
            <a:endParaRPr lang="en-US" dirty="0"/>
          </a:p>
        </p:txBody>
      </p:sp>
      <p:sp>
        <p:nvSpPr>
          <p:cNvPr id="3" name="Content Placeholder 2">
            <a:extLst>
              <a:ext uri="{FF2B5EF4-FFF2-40B4-BE49-F238E27FC236}">
                <a16:creationId xmlns:a16="http://schemas.microsoft.com/office/drawing/2014/main" xmlns="" id="{74C6FE05-871A-116B-7188-6979CF30C25A}"/>
              </a:ext>
            </a:extLst>
          </p:cNvPr>
          <p:cNvSpPr>
            <a:spLocks noGrp="1"/>
          </p:cNvSpPr>
          <p:nvPr>
            <p:ph idx="1"/>
          </p:nvPr>
        </p:nvSpPr>
        <p:spPr/>
        <p:txBody>
          <a:bodyPr vert="horz" lIns="91440" tIns="45720" rIns="91440" bIns="45720" rtlCol="0" anchor="t">
            <a:normAutofit/>
          </a:bodyPr>
          <a:lstStyle/>
          <a:p>
            <a:r>
              <a:rPr lang="en-US" dirty="0">
                <a:ea typeface="+mn-lt"/>
                <a:cs typeface="+mn-lt"/>
              </a:rPr>
              <a:t>Infections and microbial toxins. </a:t>
            </a:r>
          </a:p>
          <a:p>
            <a:r>
              <a:rPr lang="en-US" dirty="0">
                <a:ea typeface="+mn-lt"/>
                <a:cs typeface="+mn-lt"/>
              </a:rPr>
              <a:t>Tissue necrosis (ischemia, trauma, and physical and chemical injury).</a:t>
            </a:r>
          </a:p>
          <a:p>
            <a:r>
              <a:rPr lang="en-US" dirty="0">
                <a:ea typeface="+mn-lt"/>
                <a:cs typeface="+mn-lt"/>
              </a:rPr>
              <a:t>Foreign bodies (splinters, dirt, sutures, urate crystals and cholesterol crystals).</a:t>
            </a:r>
          </a:p>
          <a:p>
            <a:r>
              <a:rPr lang="en-US" dirty="0">
                <a:ea typeface="+mn-lt"/>
                <a:cs typeface="+mn-lt"/>
              </a:rPr>
              <a:t>Immune reactions (also called hypersensitivity): directed against self antigens, causing autoimmune diseases, or may be inappropriate reactions against environmental substances, as in allergies, or against microbes.</a:t>
            </a:r>
          </a:p>
          <a:p>
            <a:endParaRPr lang="en-US" dirty="0">
              <a:ea typeface="+mn-lt"/>
              <a:cs typeface="+mn-lt"/>
            </a:endParaRPr>
          </a:p>
        </p:txBody>
      </p:sp>
    </p:spTree>
    <p:extLst>
      <p:ext uri="{BB962C8B-B14F-4D97-AF65-F5344CB8AC3E}">
        <p14:creationId xmlns:p14="http://schemas.microsoft.com/office/powerpoint/2010/main" val="3458911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8A4103-689A-6F26-9322-D3918B884355}"/>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4200" kern="1200">
                <a:solidFill>
                  <a:schemeClr val="tx1"/>
                </a:solidFill>
                <a:latin typeface="+mj-lt"/>
                <a:ea typeface="+mj-ea"/>
                <a:cs typeface="+mj-cs"/>
              </a:rPr>
              <a:t>Two types of inflammation:</a:t>
            </a:r>
          </a:p>
        </p:txBody>
      </p:sp>
      <p:sp>
        <p:nvSpPr>
          <p:cNvPr id="3" name="Content Placeholder 2">
            <a:extLst>
              <a:ext uri="{FF2B5EF4-FFF2-40B4-BE49-F238E27FC236}">
                <a16:creationId xmlns:a16="http://schemas.microsoft.com/office/drawing/2014/main" xmlns="" id="{2CCEC617-0F73-00BF-3D2D-543608D9EEB3}"/>
              </a:ext>
            </a:extLst>
          </p:cNvPr>
          <p:cNvSpPr>
            <a:spLocks noGrp="1"/>
          </p:cNvSpPr>
          <p:nvPr>
            <p:ph sz="half" idx="1"/>
          </p:nvPr>
        </p:nvSpPr>
        <p:spPr>
          <a:xfrm>
            <a:off x="630936" y="2807208"/>
            <a:ext cx="3429000" cy="3410712"/>
          </a:xfrm>
        </p:spPr>
        <p:txBody>
          <a:bodyPr vert="horz" lIns="91440" tIns="45720" rIns="91440" bIns="45720" rtlCol="0" anchor="t">
            <a:normAutofit/>
          </a:bodyPr>
          <a:lstStyle/>
          <a:p>
            <a:pPr marL="514350"/>
            <a:r>
              <a:rPr lang="en-US" sz="2200"/>
              <a:t>Acute: initial, rapid response to infections and tissue damage. </a:t>
            </a:r>
          </a:p>
          <a:p>
            <a:pPr marL="514350"/>
            <a:r>
              <a:rPr lang="en-US" sz="2200"/>
              <a:t>Chronic inflammation: may follow acute inflammation or arise de novo. </a:t>
            </a:r>
          </a:p>
        </p:txBody>
      </p:sp>
      <p:pic>
        <p:nvPicPr>
          <p:cNvPr id="5" name="Content Placeholder 3" descr="A table with text overlay&#10;&#10;Description automatically generated">
            <a:extLst>
              <a:ext uri="{FF2B5EF4-FFF2-40B4-BE49-F238E27FC236}">
                <a16:creationId xmlns:a16="http://schemas.microsoft.com/office/drawing/2014/main" xmlns="" id="{1C07ECC6-47CB-BD15-D86C-8E58917C6E59}"/>
              </a:ext>
            </a:extLst>
          </p:cNvPr>
          <p:cNvPicPr>
            <a:picLocks noGrp="1" noChangeAspect="1"/>
          </p:cNvPicPr>
          <p:nvPr>
            <p:ph sz="half" idx="2"/>
          </p:nvPr>
        </p:nvPicPr>
        <p:blipFill>
          <a:blip r:embed="rId2"/>
          <a:stretch>
            <a:fillRect/>
          </a:stretch>
        </p:blipFill>
        <p:spPr>
          <a:xfrm>
            <a:off x="4654296" y="1746218"/>
            <a:ext cx="6903720" cy="3980025"/>
          </a:xfrm>
          <a:prstGeom prst="rect">
            <a:avLst/>
          </a:prstGeom>
        </p:spPr>
      </p:pic>
    </p:spTree>
    <p:extLst>
      <p:ext uri="{BB962C8B-B14F-4D97-AF65-F5344CB8AC3E}">
        <p14:creationId xmlns:p14="http://schemas.microsoft.com/office/powerpoint/2010/main" val="144117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table with text on it&#10;&#10;Description automatically generated">
            <a:extLst>
              <a:ext uri="{FF2B5EF4-FFF2-40B4-BE49-F238E27FC236}">
                <a16:creationId xmlns:a16="http://schemas.microsoft.com/office/drawing/2014/main" xmlns="" id="{5ECA6943-83A0-DF3D-859B-060C254FC537}"/>
              </a:ext>
            </a:extLst>
          </p:cNvPr>
          <p:cNvPicPr>
            <a:picLocks noGrp="1" noChangeAspect="1"/>
          </p:cNvPicPr>
          <p:nvPr>
            <p:ph idx="1"/>
          </p:nvPr>
        </p:nvPicPr>
        <p:blipFill>
          <a:blip r:embed="rId2"/>
          <a:stretch>
            <a:fillRect/>
          </a:stretch>
        </p:blipFill>
        <p:spPr>
          <a:xfrm>
            <a:off x="2202873" y="351270"/>
            <a:ext cx="7525743" cy="6127749"/>
          </a:xfrm>
        </p:spPr>
      </p:pic>
    </p:spTree>
    <p:extLst>
      <p:ext uri="{BB962C8B-B14F-4D97-AF65-F5344CB8AC3E}">
        <p14:creationId xmlns:p14="http://schemas.microsoft.com/office/powerpoint/2010/main" val="4106605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25" descr="Slide13"/>
          <p:cNvPicPr preferRelativeResize="0"/>
          <p:nvPr/>
        </p:nvPicPr>
        <p:blipFill rotWithShape="1">
          <a:blip r:embed="rId3">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1079623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061DFB-52F3-199D-0561-76F09B053AE7}"/>
              </a:ext>
            </a:extLst>
          </p:cNvPr>
          <p:cNvSpPr>
            <a:spLocks noGrp="1"/>
          </p:cNvSpPr>
          <p:nvPr>
            <p:ph type="title"/>
          </p:nvPr>
        </p:nvSpPr>
        <p:spPr/>
        <p:txBody>
          <a:bodyPr/>
          <a:lstStyle/>
          <a:p>
            <a:r>
              <a:rPr lang="en-US" dirty="0">
                <a:ea typeface="+mj-lt"/>
                <a:cs typeface="+mj-lt"/>
              </a:rPr>
              <a:t>RECOGNITION OF MICROBES AND DAMAGED CELLS</a:t>
            </a:r>
            <a:endParaRPr lang="en-US" dirty="0"/>
          </a:p>
        </p:txBody>
      </p:sp>
      <p:sp>
        <p:nvSpPr>
          <p:cNvPr id="3" name="Content Placeholder 2">
            <a:extLst>
              <a:ext uri="{FF2B5EF4-FFF2-40B4-BE49-F238E27FC236}">
                <a16:creationId xmlns:a16="http://schemas.microsoft.com/office/drawing/2014/main" xmlns="" id="{18C31333-EDE9-38ED-4DCF-264DF14B64CE}"/>
              </a:ext>
            </a:extLst>
          </p:cNvPr>
          <p:cNvSpPr>
            <a:spLocks noGrp="1"/>
          </p:cNvSpPr>
          <p:nvPr>
            <p:ph idx="1"/>
          </p:nvPr>
        </p:nvSpPr>
        <p:spPr/>
        <p:txBody>
          <a:bodyPr vert="horz" lIns="91440" tIns="45720" rIns="91440" bIns="45720" rtlCol="0" anchor="t">
            <a:normAutofit/>
          </a:bodyPr>
          <a:lstStyle/>
          <a:p>
            <a:r>
              <a:rPr lang="en-US" dirty="0">
                <a:ea typeface="+mn-lt"/>
                <a:cs typeface="+mn-lt"/>
              </a:rPr>
              <a:t>By cellular receptors and circulating proteins. </a:t>
            </a:r>
          </a:p>
          <a:p>
            <a:r>
              <a:rPr lang="en-US" dirty="0">
                <a:ea typeface="+mn-lt"/>
                <a:cs typeface="+mn-lt"/>
              </a:rPr>
              <a:t>Cellular receptors for microbes: Phagocytes, dendritic cells and many other cells have (Toll-like receptors (TLRs)).  TLRs: detect extracellular and ingested microbes (pathogen-associated molecular patterns (PAMPs)).</a:t>
            </a:r>
          </a:p>
          <a:p>
            <a:r>
              <a:rPr lang="en-US" dirty="0">
                <a:ea typeface="+mn-lt"/>
                <a:cs typeface="+mn-lt"/>
              </a:rPr>
              <a:t>Sensors of cell damage: damage-associated molecular patterns (DAMPs). Ex. uric acid, ATP, reduced intracellular K+ concentrations, DNA… </a:t>
            </a:r>
            <a:endParaRPr lang="en-US" dirty="0"/>
          </a:p>
        </p:txBody>
      </p:sp>
    </p:spTree>
    <p:extLst>
      <p:ext uri="{BB962C8B-B14F-4D97-AF65-F5344CB8AC3E}">
        <p14:creationId xmlns:p14="http://schemas.microsoft.com/office/powerpoint/2010/main" val="4191839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4036A42-2219-88DF-A7BA-96BBFEC6B4F7}"/>
              </a:ext>
            </a:extLst>
          </p:cNvPr>
          <p:cNvSpPr>
            <a:spLocks noGrp="1"/>
          </p:cNvSpPr>
          <p:nvPr>
            <p:ph idx="1"/>
          </p:nvPr>
        </p:nvSpPr>
        <p:spPr/>
        <p:txBody>
          <a:bodyPr vert="horz" lIns="91440" tIns="45720" rIns="91440" bIns="45720" rtlCol="0" anchor="t">
            <a:normAutofit/>
          </a:bodyPr>
          <a:lstStyle/>
          <a:p>
            <a:r>
              <a:rPr lang="en-US" dirty="0">
                <a:ea typeface="+mn-lt"/>
                <a:cs typeface="+mn-lt"/>
              </a:rPr>
              <a:t>The receptors activate a multiprotein cytosolic complex called the inflammasome, which induces the production of the cytokine interleukin-1 (IL-1). </a:t>
            </a:r>
          </a:p>
          <a:p>
            <a:r>
              <a:rPr lang="en-US" dirty="0">
                <a:ea typeface="+mn-lt"/>
                <a:cs typeface="+mn-lt"/>
              </a:rPr>
              <a:t>Circulating proteins: </a:t>
            </a:r>
            <a:r>
              <a:rPr lang="en-US" dirty="0">
                <a:solidFill>
                  <a:srgbClr val="C00000"/>
                </a:solidFill>
                <a:ea typeface="+mn-lt"/>
                <a:cs typeface="+mn-lt"/>
              </a:rPr>
              <a:t>Mannose-binding lectin </a:t>
            </a:r>
            <a:r>
              <a:rPr lang="en-US" dirty="0">
                <a:ea typeface="+mn-lt"/>
                <a:cs typeface="+mn-lt"/>
              </a:rPr>
              <a:t>recognizes microbial sugars and promotes ingestion of microbes and activation of the complement system. </a:t>
            </a:r>
            <a:r>
              <a:rPr lang="en-US" dirty="0" err="1">
                <a:solidFill>
                  <a:srgbClr val="C00000"/>
                </a:solidFill>
                <a:ea typeface="+mn-lt"/>
                <a:cs typeface="+mn-lt"/>
              </a:rPr>
              <a:t>Collectins</a:t>
            </a:r>
            <a:r>
              <a:rPr lang="en-US" dirty="0">
                <a:solidFill>
                  <a:srgbClr val="FF0000"/>
                </a:solidFill>
                <a:ea typeface="+mn-lt"/>
                <a:cs typeface="+mn-lt"/>
              </a:rPr>
              <a:t> </a:t>
            </a:r>
            <a:r>
              <a:rPr lang="en-US" dirty="0">
                <a:ea typeface="+mn-lt"/>
                <a:cs typeface="+mn-lt"/>
              </a:rPr>
              <a:t>also bind to microbes and promote their phagocytosis.</a:t>
            </a:r>
            <a:endParaRPr lang="en-US" dirty="0"/>
          </a:p>
        </p:txBody>
      </p:sp>
    </p:spTree>
    <p:extLst>
      <p:ext uri="{BB962C8B-B14F-4D97-AF65-F5344CB8AC3E}">
        <p14:creationId xmlns:p14="http://schemas.microsoft.com/office/powerpoint/2010/main" val="962105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8049AA-4ACD-C5FC-DD9A-DE781E005830}"/>
              </a:ext>
            </a:extLst>
          </p:cNvPr>
          <p:cNvSpPr>
            <a:spLocks noGrp="1"/>
          </p:cNvSpPr>
          <p:nvPr>
            <p:ph type="title"/>
          </p:nvPr>
        </p:nvSpPr>
        <p:spPr/>
        <p:txBody>
          <a:bodyPr/>
          <a:lstStyle/>
          <a:p>
            <a:r>
              <a:rPr lang="en-US" dirty="0" smtClean="0">
                <a:ea typeface="+mj-lt"/>
                <a:cs typeface="+mj-lt"/>
              </a:rPr>
              <a:t>Reaction of blood vessels in ACUTE </a:t>
            </a:r>
            <a:r>
              <a:rPr lang="en-US" dirty="0">
                <a:ea typeface="+mj-lt"/>
                <a:cs typeface="+mj-lt"/>
              </a:rPr>
              <a:t>INFLAMMATION</a:t>
            </a:r>
            <a:endParaRPr lang="en-US" dirty="0"/>
          </a:p>
        </p:txBody>
      </p:sp>
      <p:sp>
        <p:nvSpPr>
          <p:cNvPr id="3" name="Content Placeholder 2">
            <a:extLst>
              <a:ext uri="{FF2B5EF4-FFF2-40B4-BE49-F238E27FC236}">
                <a16:creationId xmlns:a16="http://schemas.microsoft.com/office/drawing/2014/main" xmlns="" id="{C4FE4705-1F61-191A-4617-63B7763EB1FF}"/>
              </a:ext>
            </a:extLst>
          </p:cNvPr>
          <p:cNvSpPr>
            <a:spLocks noGrp="1"/>
          </p:cNvSpPr>
          <p:nvPr>
            <p:ph idx="1"/>
          </p:nvPr>
        </p:nvSpPr>
        <p:spPr/>
        <p:txBody>
          <a:bodyPr vert="horz" lIns="91440" tIns="45720" rIns="91440" bIns="45720" rtlCol="0" anchor="t">
            <a:normAutofit/>
          </a:bodyPr>
          <a:lstStyle/>
          <a:p>
            <a:r>
              <a:rPr lang="en-US" dirty="0">
                <a:ea typeface="+mn-lt"/>
                <a:cs typeface="+mn-lt"/>
              </a:rPr>
              <a:t>Three major components: </a:t>
            </a:r>
          </a:p>
          <a:p>
            <a:pPr marL="514350" indent="-514350">
              <a:buAutoNum type="arabicParenBoth"/>
            </a:pPr>
            <a:r>
              <a:rPr lang="en-US" dirty="0">
                <a:ea typeface="+mn-lt"/>
                <a:cs typeface="+mn-lt"/>
              </a:rPr>
              <a:t>Dilation of small vessels. </a:t>
            </a:r>
          </a:p>
          <a:p>
            <a:pPr marL="514350" indent="-514350">
              <a:buAutoNum type="arabicParenBoth"/>
            </a:pPr>
            <a:r>
              <a:rPr lang="en-US" dirty="0">
                <a:ea typeface="+mn-lt"/>
                <a:cs typeface="+mn-lt"/>
              </a:rPr>
              <a:t>Increased permeability of the microvasculature. </a:t>
            </a:r>
          </a:p>
          <a:p>
            <a:pPr marL="514350" indent="-514350">
              <a:buAutoNum type="arabicParenBoth"/>
            </a:pPr>
            <a:r>
              <a:rPr lang="en-US" dirty="0">
                <a:ea typeface="+mn-lt"/>
                <a:cs typeface="+mn-lt"/>
              </a:rPr>
              <a:t>Emigration of the leukocytes from the microcirculation.</a:t>
            </a:r>
          </a:p>
        </p:txBody>
      </p:sp>
    </p:spTree>
    <p:extLst>
      <p:ext uri="{BB962C8B-B14F-4D97-AF65-F5344CB8AC3E}">
        <p14:creationId xmlns:p14="http://schemas.microsoft.com/office/powerpoint/2010/main" val="221259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200" r="32978" b="1"/>
          <a:stretch/>
        </p:blipFill>
        <p:spPr>
          <a:xfrm>
            <a:off x="570625" y="1107583"/>
            <a:ext cx="7040789" cy="4650356"/>
          </a:xfrm>
          <a:prstGeom prst="rect">
            <a:avLst/>
          </a:prstGeom>
        </p:spPr>
      </p:pic>
      <p:sp>
        <p:nvSpPr>
          <p:cNvPr id="5" name="Rectangle 4"/>
          <p:cNvSpPr/>
          <p:nvPr/>
        </p:nvSpPr>
        <p:spPr>
          <a:xfrm>
            <a:off x="3052293" y="1622738"/>
            <a:ext cx="1867437" cy="9272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3">
            <p14:nvContentPartPr>
              <p14:cNvPr id="7" name="Ink 6"/>
              <p14:cNvContentPartPr/>
              <p14:nvPr/>
            </p14:nvContentPartPr>
            <p14:xfrm>
              <a:off x="5271708" y="1406774"/>
              <a:ext cx="138960" cy="153000"/>
            </p14:xfrm>
          </p:contentPart>
        </mc:Choice>
        <mc:Fallback>
          <p:pic>
            <p:nvPicPr>
              <p:cNvPr id="7" name="Ink 6"/>
              <p:cNvPicPr/>
              <p:nvPr/>
            </p:nvPicPr>
            <p:blipFill>
              <a:blip r:embed="rId4"/>
              <a:stretch>
                <a:fillRect/>
              </a:stretch>
            </p:blipFill>
            <p:spPr>
              <a:xfrm>
                <a:off x="5264148" y="1392014"/>
                <a:ext cx="161280" cy="182520"/>
              </a:xfrm>
              <a:prstGeom prst="rect">
                <a:avLst/>
              </a:prstGeom>
            </p:spPr>
          </p:pic>
        </mc:Fallback>
      </mc:AlternateContent>
    </p:spTree>
    <p:extLst>
      <p:ext uri="{BB962C8B-B14F-4D97-AF65-F5344CB8AC3E}">
        <p14:creationId xmlns:p14="http://schemas.microsoft.com/office/powerpoint/2010/main" val="3883288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A7DB71-9CA9-2524-58AA-2B1F055E3969}"/>
              </a:ext>
            </a:extLst>
          </p:cNvPr>
          <p:cNvSpPr>
            <a:spLocks noGrp="1"/>
          </p:cNvSpPr>
          <p:nvPr>
            <p:ph type="title"/>
          </p:nvPr>
        </p:nvSpPr>
        <p:spPr>
          <a:xfrm>
            <a:off x="572493" y="238539"/>
            <a:ext cx="11018520" cy="1434415"/>
          </a:xfrm>
        </p:spPr>
        <p:txBody>
          <a:bodyPr anchor="b">
            <a:normAutofit/>
          </a:bodyPr>
          <a:lstStyle/>
          <a:p>
            <a:r>
              <a:rPr lang="en-US" sz="5400">
                <a:ea typeface="+mn-lt"/>
                <a:cs typeface="+mn-lt"/>
              </a:rPr>
              <a:t>Increased Vascular Permeability:</a:t>
            </a:r>
            <a:endParaRPr lang="en-US" sz="5400"/>
          </a:p>
        </p:txBody>
      </p:sp>
      <p:sp>
        <p:nvSpPr>
          <p:cNvPr id="3" name="Content Placeholder 2">
            <a:extLst>
              <a:ext uri="{FF2B5EF4-FFF2-40B4-BE49-F238E27FC236}">
                <a16:creationId xmlns:a16="http://schemas.microsoft.com/office/drawing/2014/main" xmlns="" id="{86633662-D3BA-0FFD-75C1-BA3836B6E4E5}"/>
              </a:ext>
            </a:extLst>
          </p:cNvPr>
          <p:cNvSpPr>
            <a:spLocks noGrp="1"/>
          </p:cNvSpPr>
          <p:nvPr>
            <p:ph idx="1"/>
          </p:nvPr>
        </p:nvSpPr>
        <p:spPr>
          <a:xfrm>
            <a:off x="572493" y="2071316"/>
            <a:ext cx="6713552" cy="4119172"/>
          </a:xfrm>
        </p:spPr>
        <p:txBody>
          <a:bodyPr vert="horz" lIns="91440" tIns="45720" rIns="91440" bIns="45720" rtlCol="0" anchor="t">
            <a:normAutofit/>
          </a:bodyPr>
          <a:lstStyle/>
          <a:p>
            <a:pPr marL="0" indent="0">
              <a:buNone/>
            </a:pPr>
            <a:r>
              <a:rPr lang="en-US" sz="2000" dirty="0">
                <a:ea typeface="+mn-lt"/>
                <a:cs typeface="+mn-lt"/>
              </a:rPr>
              <a:t>1- Immediate transient response: Retraction of endothelial cells. </a:t>
            </a:r>
          </a:p>
          <a:p>
            <a:r>
              <a:rPr lang="en-US" sz="2000" dirty="0">
                <a:ea typeface="+mn-lt"/>
                <a:cs typeface="+mn-lt"/>
              </a:rPr>
              <a:t>Elicited by histamine, bradykinin, leukotrienes, and other chemical mediators. It occurs rapidly after exposure to the mediator (within 15 to 30 minutes) and is usually short-lived, mainly seen in postcapillary venules. </a:t>
            </a:r>
          </a:p>
          <a:p>
            <a:pPr marL="0" indent="0">
              <a:buNone/>
            </a:pPr>
            <a:r>
              <a:rPr lang="en-US" sz="2000" dirty="0">
                <a:ea typeface="+mn-lt"/>
                <a:cs typeface="+mn-lt"/>
              </a:rPr>
              <a:t>2- Endothelial injury: induced by the actions of microbes and microbial toxins that target endothelial cells. Leakage starts immediately after injury and is sustained for several hours until the damaged vessels are thrombosed or repaired.</a:t>
            </a:r>
          </a:p>
          <a:p>
            <a:r>
              <a:rPr lang="en-US" sz="2000" dirty="0">
                <a:ea typeface="+mn-lt"/>
                <a:cs typeface="+mn-lt"/>
              </a:rPr>
              <a:t>(ex. in burns)</a:t>
            </a:r>
          </a:p>
        </p:txBody>
      </p:sp>
      <p:pic>
        <p:nvPicPr>
          <p:cNvPr id="7" name="Picture 6">
            <a:extLst>
              <a:ext uri="{FF2B5EF4-FFF2-40B4-BE49-F238E27FC236}">
                <a16:creationId xmlns:a16="http://schemas.microsoft.com/office/drawing/2014/main" xmlns="" id="{62C46571-C8F5-8611-6C12-B7E7EBC0D8D1}"/>
              </a:ext>
            </a:extLst>
          </p:cNvPr>
          <p:cNvPicPr>
            <a:picLocks noChangeAspect="1"/>
          </p:cNvPicPr>
          <p:nvPr/>
        </p:nvPicPr>
        <p:blipFill rotWithShape="1">
          <a:blip r:embed="rId2"/>
          <a:srcRect l="9931" r="14617" b="-2"/>
          <a:stretch/>
        </p:blipFill>
        <p:spPr>
          <a:xfrm>
            <a:off x="7675658" y="2093976"/>
            <a:ext cx="3941064" cy="4096512"/>
          </a:xfrm>
          <a:prstGeom prst="rect">
            <a:avLst/>
          </a:prstGeom>
        </p:spPr>
      </p:pic>
    </p:spTree>
    <p:extLst>
      <p:ext uri="{BB962C8B-B14F-4D97-AF65-F5344CB8AC3E}">
        <p14:creationId xmlns:p14="http://schemas.microsoft.com/office/powerpoint/2010/main" val="2063912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212C40-E0FA-623B-D4BC-6D6995EDA5F7}"/>
              </a:ext>
            </a:extLst>
          </p:cNvPr>
          <p:cNvSpPr>
            <a:spLocks noGrp="1"/>
          </p:cNvSpPr>
          <p:nvPr>
            <p:ph type="title"/>
          </p:nvPr>
        </p:nvSpPr>
        <p:spPr>
          <a:xfrm>
            <a:off x="838201" y="365125"/>
            <a:ext cx="5251316" cy="1807305"/>
          </a:xfrm>
        </p:spPr>
        <p:txBody>
          <a:bodyPr>
            <a:normAutofit/>
          </a:bodyPr>
          <a:lstStyle/>
          <a:p>
            <a:r>
              <a:rPr lang="en-US" dirty="0">
                <a:ea typeface="+mn-lt"/>
                <a:cs typeface="+mn-lt"/>
              </a:rPr>
              <a:t>Changes in Vascular Flow and Caliber:</a:t>
            </a:r>
            <a:endParaRPr lang="en-US" dirty="0"/>
          </a:p>
        </p:txBody>
      </p:sp>
      <p:sp>
        <p:nvSpPr>
          <p:cNvPr id="3" name="Content Placeholder 2">
            <a:extLst>
              <a:ext uri="{FF2B5EF4-FFF2-40B4-BE49-F238E27FC236}">
                <a16:creationId xmlns:a16="http://schemas.microsoft.com/office/drawing/2014/main" xmlns="" id="{DDC38A80-8FB2-4D90-8A8D-1CE5140A972C}"/>
              </a:ext>
            </a:extLst>
          </p:cNvPr>
          <p:cNvSpPr>
            <a:spLocks noGrp="1"/>
          </p:cNvSpPr>
          <p:nvPr>
            <p:ph idx="1"/>
          </p:nvPr>
        </p:nvSpPr>
        <p:spPr>
          <a:xfrm>
            <a:off x="206506" y="1993692"/>
            <a:ext cx="5756280" cy="4183271"/>
          </a:xfrm>
        </p:spPr>
        <p:txBody>
          <a:bodyPr vert="horz" lIns="91440" tIns="45720" rIns="91440" bIns="45720" rtlCol="0">
            <a:normAutofit/>
          </a:bodyPr>
          <a:lstStyle/>
          <a:p>
            <a:r>
              <a:rPr lang="en-US" sz="1600" dirty="0">
                <a:ea typeface="+mn-lt"/>
                <a:cs typeface="+mn-lt"/>
              </a:rPr>
              <a:t>Vasodilation is induced by the action of several mediators (histamine) on vascular smooth muscle.</a:t>
            </a:r>
          </a:p>
          <a:p>
            <a:r>
              <a:rPr lang="en-US" sz="1600" dirty="0">
                <a:ea typeface="+mn-lt"/>
                <a:cs typeface="+mn-lt"/>
              </a:rPr>
              <a:t>Followed by increased permeability of the microvasculature, with the outpouring of protein-rich fluid into the extravascular tissues/ body cavities. </a:t>
            </a:r>
          </a:p>
          <a:p>
            <a:r>
              <a:rPr lang="en-US" sz="1600" dirty="0">
                <a:ea typeface="+mn-lt"/>
                <a:cs typeface="+mn-lt"/>
              </a:rPr>
              <a:t>The loss of fluid and increased vessel diameter lead to slower blood flow.</a:t>
            </a:r>
          </a:p>
          <a:p>
            <a:r>
              <a:rPr lang="en-US" sz="1600" dirty="0">
                <a:ea typeface="+mn-lt"/>
                <a:cs typeface="+mn-lt"/>
              </a:rPr>
              <a:t>Stasis develops: blood leukocytes, principally neutrophils, accumulate along the vascular endothelium. </a:t>
            </a:r>
          </a:p>
          <a:p>
            <a:r>
              <a:rPr lang="en-US" sz="1600" dirty="0">
                <a:ea typeface="+mn-lt"/>
                <a:cs typeface="+mn-lt"/>
              </a:rPr>
              <a:t>Endothelial cells are activated by mediators produced at sites of infection and tissue damage, and express increased levels of adhesion molecules. Leukocytes then adhere to the endothelium, and soon afterward they migrate through the vascular wall into the interstitial tissue.</a:t>
            </a:r>
            <a:endParaRPr lang="en-US" sz="1600" dirty="0"/>
          </a:p>
        </p:txBody>
      </p:sp>
      <p:pic>
        <p:nvPicPr>
          <p:cNvPr id="5" name="Picture 4">
            <a:extLst>
              <a:ext uri="{FF2B5EF4-FFF2-40B4-BE49-F238E27FC236}">
                <a16:creationId xmlns:a16="http://schemas.microsoft.com/office/drawing/2014/main" xmlns="" id="{3BF61DA5-F7F6-1510-6F98-561210410109}"/>
              </a:ext>
            </a:extLst>
          </p:cNvPr>
          <p:cNvPicPr>
            <a:picLocks noChangeAspect="1"/>
          </p:cNvPicPr>
          <p:nvPr/>
        </p:nvPicPr>
        <p:blipFill rotWithShape="1">
          <a:blip r:embed="rId2"/>
          <a:srcRect l="8913" r="-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091738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normal and endothelial cell&#10;&#10;Description automatically generated">
            <a:extLst>
              <a:ext uri="{FF2B5EF4-FFF2-40B4-BE49-F238E27FC236}">
                <a16:creationId xmlns:a16="http://schemas.microsoft.com/office/drawing/2014/main" xmlns="" id="{F711D147-C9C3-36B0-A371-D716F60B9FF5}"/>
              </a:ext>
            </a:extLst>
          </p:cNvPr>
          <p:cNvPicPr>
            <a:picLocks noGrp="1" noChangeAspect="1"/>
          </p:cNvPicPr>
          <p:nvPr>
            <p:ph idx="1"/>
          </p:nvPr>
        </p:nvPicPr>
        <p:blipFill>
          <a:blip r:embed="rId2"/>
          <a:stretch>
            <a:fillRect/>
          </a:stretch>
        </p:blipFill>
        <p:spPr>
          <a:xfrm>
            <a:off x="3102964" y="365125"/>
            <a:ext cx="5636302" cy="6335478"/>
          </a:xfrm>
        </p:spPr>
      </p:pic>
    </p:spTree>
    <p:extLst>
      <p:ext uri="{BB962C8B-B14F-4D97-AF65-F5344CB8AC3E}">
        <p14:creationId xmlns:p14="http://schemas.microsoft.com/office/powerpoint/2010/main" val="2514865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7AD510-DBC8-2D08-9C27-092A293CF9EE}"/>
              </a:ext>
            </a:extLst>
          </p:cNvPr>
          <p:cNvSpPr>
            <a:spLocks noGrp="1"/>
          </p:cNvSpPr>
          <p:nvPr>
            <p:ph type="title"/>
          </p:nvPr>
        </p:nvSpPr>
        <p:spPr/>
        <p:txBody>
          <a:bodyPr/>
          <a:lstStyle/>
          <a:p>
            <a:r>
              <a:rPr lang="en-US" dirty="0">
                <a:ea typeface="+mj-lt"/>
                <a:cs typeface="+mj-lt"/>
              </a:rPr>
              <a:t>Reactions of Blood Vessels in Acute Inflammation</a:t>
            </a:r>
            <a:endParaRPr lang="en-US" dirty="0"/>
          </a:p>
        </p:txBody>
      </p:sp>
      <p:sp>
        <p:nvSpPr>
          <p:cNvPr id="3" name="Content Placeholder 2">
            <a:extLst>
              <a:ext uri="{FF2B5EF4-FFF2-40B4-BE49-F238E27FC236}">
                <a16:creationId xmlns:a16="http://schemas.microsoft.com/office/drawing/2014/main" xmlns="" id="{18D0124F-9763-3775-1B2D-6DF5EDF27667}"/>
              </a:ext>
            </a:extLst>
          </p:cNvPr>
          <p:cNvSpPr>
            <a:spLocks noGrp="1"/>
          </p:cNvSpPr>
          <p:nvPr>
            <p:ph idx="1"/>
          </p:nvPr>
        </p:nvSpPr>
        <p:spPr/>
        <p:txBody>
          <a:bodyPr vert="horz" lIns="91440" tIns="45720" rIns="91440" bIns="45720" rtlCol="0" anchor="t">
            <a:normAutofit fontScale="85000" lnSpcReduction="20000"/>
          </a:bodyPr>
          <a:lstStyle/>
          <a:p>
            <a:r>
              <a:rPr lang="en-US" dirty="0">
                <a:ea typeface="+mn-lt"/>
                <a:cs typeface="+mn-lt"/>
              </a:rPr>
              <a:t>The escape of fluid, proteins, and blood cells from the vascular system into interstitial tissues or body cavities is known as exudation. </a:t>
            </a:r>
          </a:p>
          <a:p>
            <a:r>
              <a:rPr lang="en-US" b="1" u="sng" dirty="0">
                <a:ea typeface="+mn-lt"/>
                <a:cs typeface="+mn-lt"/>
              </a:rPr>
              <a:t>An exudate </a:t>
            </a:r>
            <a:r>
              <a:rPr lang="en-US" dirty="0">
                <a:ea typeface="+mn-lt"/>
                <a:cs typeface="+mn-lt"/>
              </a:rPr>
              <a:t>is an extravascular fluid that has a high protein concentration and contains cellular debris. Its presence implies that there is an increase in the permeability of small blood vessels, typically during an inflammatory reaction. </a:t>
            </a:r>
          </a:p>
          <a:p>
            <a:r>
              <a:rPr lang="en-US" b="1" u="sng" dirty="0">
                <a:ea typeface="+mn-lt"/>
                <a:cs typeface="+mn-lt"/>
              </a:rPr>
              <a:t>A transudate </a:t>
            </a:r>
            <a:r>
              <a:rPr lang="en-US" dirty="0">
                <a:ea typeface="+mn-lt"/>
                <a:cs typeface="+mn-lt"/>
              </a:rPr>
              <a:t>is a fluid with low protein content, little or no cellular material, and low specific gravity. It is essentially an ultrafiltrate of blood plasma that is produced as a result of osmotic or hydrostatic imbalance across vessels with </a:t>
            </a:r>
            <a:r>
              <a:rPr lang="en-US" dirty="0">
                <a:solidFill>
                  <a:srgbClr val="C00000"/>
                </a:solidFill>
                <a:ea typeface="+mn-lt"/>
                <a:cs typeface="+mn-lt"/>
              </a:rPr>
              <a:t>normal vascular permeability</a:t>
            </a:r>
            <a:r>
              <a:rPr lang="en-US" dirty="0">
                <a:ea typeface="+mn-lt"/>
                <a:cs typeface="+mn-lt"/>
              </a:rPr>
              <a:t>. </a:t>
            </a:r>
          </a:p>
          <a:p>
            <a:r>
              <a:rPr lang="en-US" b="1" u="sng" dirty="0">
                <a:ea typeface="+mn-lt"/>
                <a:cs typeface="+mn-lt"/>
              </a:rPr>
              <a:t>Edema </a:t>
            </a:r>
            <a:r>
              <a:rPr lang="en-US" dirty="0">
                <a:ea typeface="+mn-lt"/>
                <a:cs typeface="+mn-lt"/>
              </a:rPr>
              <a:t>denotes an excess of fluid in the interstitial tissue or serous cavities; it can be either an exudate or a transudate. </a:t>
            </a:r>
            <a:endParaRPr lang="en-US" dirty="0" smtClean="0">
              <a:ea typeface="+mn-lt"/>
              <a:cs typeface="+mn-lt"/>
            </a:endParaRPr>
          </a:p>
          <a:p>
            <a:r>
              <a:rPr lang="en-US" b="1" u="sng" dirty="0" smtClean="0">
                <a:ea typeface="+mn-lt"/>
                <a:cs typeface="+mn-lt"/>
              </a:rPr>
              <a:t>Pus</a:t>
            </a:r>
            <a:r>
              <a:rPr lang="en-US" dirty="0">
                <a:ea typeface="+mn-lt"/>
                <a:cs typeface="+mn-lt"/>
              </a:rPr>
              <a:t>, a purulent exudate, is an inflammatory exudate rich in leukocytes (mostly neutrophils), the debris of dead cells, and, in many cases, microbes.</a:t>
            </a:r>
            <a:endParaRPr lang="en-US" dirty="0"/>
          </a:p>
        </p:txBody>
      </p:sp>
    </p:spTree>
    <p:extLst>
      <p:ext uri="{BB962C8B-B14F-4D97-AF65-F5344CB8AC3E}">
        <p14:creationId xmlns:p14="http://schemas.microsoft.com/office/powerpoint/2010/main" val="4118998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E8A7DB-016B-99F5-1C80-FD2E81F6FACF}"/>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xmlns="" id="{66D87AC4-BDD9-D265-4AB2-1194DB4E91C1}"/>
              </a:ext>
            </a:extLst>
          </p:cNvPr>
          <p:cNvPicPr>
            <a:picLocks noGrp="1" noChangeAspect="1"/>
          </p:cNvPicPr>
          <p:nvPr>
            <p:ph idx="1"/>
          </p:nvPr>
        </p:nvPicPr>
        <p:blipFill>
          <a:blip r:embed="rId2"/>
          <a:stretch>
            <a:fillRect/>
          </a:stretch>
        </p:blipFill>
        <p:spPr>
          <a:xfrm>
            <a:off x="838200" y="365124"/>
            <a:ext cx="10515600" cy="6298911"/>
          </a:xfrm>
        </p:spPr>
      </p:pic>
    </p:spTree>
    <p:extLst>
      <p:ext uri="{BB962C8B-B14F-4D97-AF65-F5344CB8AC3E}">
        <p14:creationId xmlns:p14="http://schemas.microsoft.com/office/powerpoint/2010/main" val="2048329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B7C257-6BDE-D02E-0B1F-8FE15111E728}"/>
              </a:ext>
            </a:extLst>
          </p:cNvPr>
          <p:cNvSpPr>
            <a:spLocks noGrp="1"/>
          </p:cNvSpPr>
          <p:nvPr>
            <p:ph type="title"/>
          </p:nvPr>
        </p:nvSpPr>
        <p:spPr>
          <a:xfrm>
            <a:off x="640080" y="329184"/>
            <a:ext cx="6894576" cy="1783080"/>
          </a:xfrm>
        </p:spPr>
        <p:txBody>
          <a:bodyPr anchor="b">
            <a:normAutofit/>
          </a:bodyPr>
          <a:lstStyle/>
          <a:p>
            <a:r>
              <a:rPr lang="en-US" sz="4600">
                <a:ea typeface="+mn-lt"/>
                <a:cs typeface="+mn-lt"/>
              </a:rPr>
              <a:t>Responses of Lymphatic Vessels and Lymph Nodes:</a:t>
            </a:r>
            <a:endParaRPr lang="en-US" sz="4600"/>
          </a:p>
        </p:txBody>
      </p:sp>
      <p:sp>
        <p:nvSpPr>
          <p:cNvPr id="3" name="Content Placeholder 2">
            <a:extLst>
              <a:ext uri="{FF2B5EF4-FFF2-40B4-BE49-F238E27FC236}">
                <a16:creationId xmlns:a16="http://schemas.microsoft.com/office/drawing/2014/main" xmlns="" id="{37A0CC49-497F-2109-26F9-0170A6018645}"/>
              </a:ext>
            </a:extLst>
          </p:cNvPr>
          <p:cNvSpPr>
            <a:spLocks noGrp="1"/>
          </p:cNvSpPr>
          <p:nvPr>
            <p:ph idx="1"/>
          </p:nvPr>
        </p:nvSpPr>
        <p:spPr>
          <a:xfrm>
            <a:off x="640080" y="2706624"/>
            <a:ext cx="6894576" cy="3483864"/>
          </a:xfrm>
        </p:spPr>
        <p:txBody>
          <a:bodyPr vert="horz" lIns="91440" tIns="45720" rIns="91440" bIns="45720" rtlCol="0">
            <a:normAutofit/>
          </a:bodyPr>
          <a:lstStyle/>
          <a:p>
            <a:r>
              <a:rPr lang="en-US" sz="2200" dirty="0">
                <a:ea typeface="+mn-lt"/>
                <a:cs typeface="+mn-lt"/>
              </a:rPr>
              <a:t>Lymphatics drain the small amount of extravascular fluid that seeps out of capillaries under normal circumstances. </a:t>
            </a:r>
          </a:p>
          <a:p>
            <a:r>
              <a:rPr lang="en-US" sz="2200" dirty="0">
                <a:ea typeface="+mn-lt"/>
                <a:cs typeface="+mn-lt"/>
              </a:rPr>
              <a:t>In inflammation, lymph flow is increased to help drain edema fluid (leukocytes, cell debris, and microbes, too) that accumulates because of increased vascular permeability. </a:t>
            </a:r>
          </a:p>
          <a:p>
            <a:r>
              <a:rPr lang="en-US" sz="2200" dirty="0">
                <a:ea typeface="+mn-lt"/>
                <a:cs typeface="+mn-lt"/>
              </a:rPr>
              <a:t>The lymphatics may become secondarily inflamed (lymphangitis), as may the draining lymph nodes (lymphadenitis). This constellation of pathologic changes is termed reactive, or inflammatory, lymphadenitis.</a:t>
            </a:r>
            <a:endParaRPr lang="en-US" sz="2200" dirty="0"/>
          </a:p>
        </p:txBody>
      </p:sp>
      <p:pic>
        <p:nvPicPr>
          <p:cNvPr id="5" name="Picture 4">
            <a:extLst>
              <a:ext uri="{FF2B5EF4-FFF2-40B4-BE49-F238E27FC236}">
                <a16:creationId xmlns:a16="http://schemas.microsoft.com/office/drawing/2014/main" xmlns="" id="{55C54CE6-3F94-CF10-6361-D9E70BE6D7D4}"/>
              </a:ext>
            </a:extLst>
          </p:cNvPr>
          <p:cNvPicPr>
            <a:picLocks noChangeAspect="1"/>
          </p:cNvPicPr>
          <p:nvPr/>
        </p:nvPicPr>
        <p:blipFill rotWithShape="1">
          <a:blip r:embed="rId2"/>
          <a:srcRect l="395" r="28866" b="-1"/>
          <a:stretch/>
        </p:blipFill>
        <p:spPr>
          <a:xfrm>
            <a:off x="8156454" y="-7"/>
            <a:ext cx="4035547"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7" name="Picture 6">
            <a:extLst>
              <a:ext uri="{FF2B5EF4-FFF2-40B4-BE49-F238E27FC236}">
                <a16:creationId xmlns:a16="http://schemas.microsoft.com/office/drawing/2014/main" xmlns="" id="{96FA1D02-0C78-4061-A81C-C807149EAED1}"/>
              </a:ext>
            </a:extLst>
          </p:cNvPr>
          <p:cNvPicPr>
            <a:picLocks noChangeAspect="1"/>
          </p:cNvPicPr>
          <p:nvPr/>
        </p:nvPicPr>
        <p:blipFill rotWithShape="1">
          <a:blip r:embed="rId3"/>
          <a:srcRect t="7235" r="-1" b="-1"/>
          <a:stretch/>
        </p:blipFill>
        <p:spPr>
          <a:xfrm>
            <a:off x="8144356" y="4178801"/>
            <a:ext cx="4047645" cy="2679199"/>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Tree>
    <p:extLst>
      <p:ext uri="{BB962C8B-B14F-4D97-AF65-F5344CB8AC3E}">
        <p14:creationId xmlns:p14="http://schemas.microsoft.com/office/powerpoint/2010/main" val="1506964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E0C40F-4E28-8235-97A9-5C54980315AE}"/>
              </a:ext>
            </a:extLst>
          </p:cNvPr>
          <p:cNvSpPr>
            <a:spLocks noGrp="1"/>
          </p:cNvSpPr>
          <p:nvPr>
            <p:ph type="title"/>
          </p:nvPr>
        </p:nvSpPr>
        <p:spPr/>
        <p:txBody>
          <a:bodyPr/>
          <a:lstStyle/>
          <a:p>
            <a:r>
              <a:rPr lang="en-US" dirty="0">
                <a:ea typeface="+mj-lt"/>
                <a:cs typeface="+mj-lt"/>
              </a:rPr>
              <a:t>Leukocyte Recruitment to Sites of Inflammation</a:t>
            </a:r>
            <a:endParaRPr lang="en-US" dirty="0"/>
          </a:p>
        </p:txBody>
      </p:sp>
      <p:sp>
        <p:nvSpPr>
          <p:cNvPr id="3" name="Content Placeholder 2">
            <a:extLst>
              <a:ext uri="{FF2B5EF4-FFF2-40B4-BE49-F238E27FC236}">
                <a16:creationId xmlns:a16="http://schemas.microsoft.com/office/drawing/2014/main" xmlns="" id="{9537859D-D652-50B3-735D-26E999B3CF96}"/>
              </a:ext>
            </a:extLst>
          </p:cNvPr>
          <p:cNvSpPr>
            <a:spLocks noGrp="1"/>
          </p:cNvSpPr>
          <p:nvPr>
            <p:ph idx="1"/>
          </p:nvPr>
        </p:nvSpPr>
        <p:spPr/>
        <p:txBody>
          <a:bodyPr vert="horz" lIns="91440" tIns="45720" rIns="91440" bIns="45720" rtlCol="0" anchor="t">
            <a:normAutofit/>
          </a:bodyPr>
          <a:lstStyle/>
          <a:p>
            <a:r>
              <a:rPr lang="en-US" dirty="0">
                <a:ea typeface="+mn-lt"/>
                <a:cs typeface="+mn-lt"/>
              </a:rPr>
              <a:t>Neutrophils: use cytoskeletal rearrangements and enzyme assembly to mount rapid, transient responses. </a:t>
            </a:r>
          </a:p>
          <a:p>
            <a:r>
              <a:rPr lang="en-US" dirty="0">
                <a:ea typeface="+mn-lt"/>
                <a:cs typeface="+mn-lt"/>
              </a:rPr>
              <a:t>Macrophages, being long-lived, make slower but more prolonged responses that often rely on new gene transcription.</a:t>
            </a:r>
          </a:p>
          <a:p>
            <a:r>
              <a:rPr lang="en-US" dirty="0">
                <a:ea typeface="+mn-lt"/>
                <a:cs typeface="+mn-lt"/>
              </a:rPr>
              <a:t>These leukocytes ingest and destroy bacteria and other microbes, as well as necrotic tissue and foreign substances. </a:t>
            </a:r>
          </a:p>
          <a:p>
            <a:r>
              <a:rPr lang="en-US" dirty="0">
                <a:ea typeface="+mn-lt"/>
                <a:cs typeface="+mn-lt"/>
              </a:rPr>
              <a:t>Macrophages also produce growth factors that aid in repair.</a:t>
            </a:r>
            <a:endParaRPr lang="en-US" dirty="0"/>
          </a:p>
        </p:txBody>
      </p:sp>
    </p:spTree>
    <p:extLst>
      <p:ext uri="{BB962C8B-B14F-4D97-AF65-F5344CB8AC3E}">
        <p14:creationId xmlns:p14="http://schemas.microsoft.com/office/powerpoint/2010/main" val="3213288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E51D1-E78E-66DA-24F6-3B8782FEB2D2}"/>
              </a:ext>
            </a:extLst>
          </p:cNvPr>
          <p:cNvSpPr>
            <a:spLocks noGrp="1"/>
          </p:cNvSpPr>
          <p:nvPr>
            <p:ph type="title"/>
          </p:nvPr>
        </p:nvSpPr>
        <p:spPr/>
        <p:txBody>
          <a:bodyPr/>
          <a:lstStyle/>
          <a:p>
            <a:endParaRPr lang="en-US"/>
          </a:p>
        </p:txBody>
      </p:sp>
      <p:pic>
        <p:nvPicPr>
          <p:cNvPr id="4" name="Content Placeholder 3" descr="A table with a list of information&#10;&#10;Description automatically generated">
            <a:extLst>
              <a:ext uri="{FF2B5EF4-FFF2-40B4-BE49-F238E27FC236}">
                <a16:creationId xmlns:a16="http://schemas.microsoft.com/office/drawing/2014/main" xmlns="" id="{896FD9B4-4560-0E90-D310-FE8CBEE648E0}"/>
              </a:ext>
            </a:extLst>
          </p:cNvPr>
          <p:cNvPicPr>
            <a:picLocks noGrp="1" noChangeAspect="1"/>
          </p:cNvPicPr>
          <p:nvPr>
            <p:ph idx="1"/>
          </p:nvPr>
        </p:nvPicPr>
        <p:blipFill>
          <a:blip r:embed="rId2"/>
          <a:stretch>
            <a:fillRect/>
          </a:stretch>
        </p:blipFill>
        <p:spPr>
          <a:xfrm>
            <a:off x="838200" y="509665"/>
            <a:ext cx="10704226" cy="5983209"/>
          </a:xfrm>
        </p:spPr>
      </p:pic>
    </p:spTree>
    <p:extLst>
      <p:ext uri="{BB962C8B-B14F-4D97-AF65-F5344CB8AC3E}">
        <p14:creationId xmlns:p14="http://schemas.microsoft.com/office/powerpoint/2010/main" val="560104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518d6fd-6ea3-44bc-9750-415c51045db7">
      <Terms xmlns="http://schemas.microsoft.com/office/infopath/2007/PartnerControls"/>
    </lcf76f155ced4ddcb4097134ff3c332f>
    <TaxCatchAll xmlns="1a8e2836-c18f-49f9-9fea-5e19d0e9314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FACE1916BD6674A85E13C28D79547B3" ma:contentTypeVersion="12" ma:contentTypeDescription="Create a new document." ma:contentTypeScope="" ma:versionID="9a13f641dd7f438417116cb9963ed1c6">
  <xsd:schema xmlns:xsd="http://www.w3.org/2001/XMLSchema" xmlns:xs="http://www.w3.org/2001/XMLSchema" xmlns:p="http://schemas.microsoft.com/office/2006/metadata/properties" xmlns:ns2="6518d6fd-6ea3-44bc-9750-415c51045db7" xmlns:ns3="1a8e2836-c18f-49f9-9fea-5e19d0e9314f" targetNamespace="http://schemas.microsoft.com/office/2006/metadata/properties" ma:root="true" ma:fieldsID="860ba35f3ac7c3d80aead7b54e335c3f" ns2:_="" ns3:_="">
    <xsd:import namespace="6518d6fd-6ea3-44bc-9750-415c51045db7"/>
    <xsd:import namespace="1a8e2836-c18f-49f9-9fea-5e19d0e931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8d6fd-6ea3-44bc-9750-415c51045d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1946a75-722c-4855-9c1b-5ba14d75744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8e2836-c18f-49f9-9fea-5e19d0e931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dcb3ef7-47ec-41fe-8450-502626ca8cf2}" ma:internalName="TaxCatchAll" ma:showField="CatchAllData" ma:web="1a8e2836-c18f-49f9-9fea-5e19d0e931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2DFEEC-A2EA-405F-8404-12488385B609}">
  <ds:schemaRefs>
    <ds:schemaRef ds:uri="http://schemas.microsoft.com/office/2006/metadata/properties"/>
    <ds:schemaRef ds:uri="http://schemas.microsoft.com/office/infopath/2007/PartnerControls"/>
    <ds:schemaRef ds:uri="6518d6fd-6ea3-44bc-9750-415c51045db7"/>
    <ds:schemaRef ds:uri="1a8e2836-c18f-49f9-9fea-5e19d0e9314f"/>
  </ds:schemaRefs>
</ds:datastoreItem>
</file>

<file path=customXml/itemProps2.xml><?xml version="1.0" encoding="utf-8"?>
<ds:datastoreItem xmlns:ds="http://schemas.openxmlformats.org/officeDocument/2006/customXml" ds:itemID="{BBA91C01-1EE8-4796-B5C4-9B9568DF15AB}">
  <ds:schemaRefs>
    <ds:schemaRef ds:uri="http://schemas.microsoft.com/sharepoint/v3/contenttype/forms"/>
  </ds:schemaRefs>
</ds:datastoreItem>
</file>

<file path=customXml/itemProps3.xml><?xml version="1.0" encoding="utf-8"?>
<ds:datastoreItem xmlns:ds="http://schemas.openxmlformats.org/officeDocument/2006/customXml" ds:itemID="{61362AD7-C429-44D8-BC55-85E1CAE1D9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8d6fd-6ea3-44bc-9750-415c51045db7"/>
    <ds:schemaRef ds:uri="1a8e2836-c18f-49f9-9fea-5e19d0e931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58</TotalTime>
  <Words>918</Words>
  <Application>Microsoft Office PowerPoint</Application>
  <PresentationFormat>Widescreen</PresentationFormat>
  <Paragraphs>62</Paragraphs>
  <Slides>25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Introduction To Pathology</vt:lpstr>
      <vt:lpstr>Inflammation</vt:lpstr>
      <vt:lpstr>PowerPoint Presentation</vt:lpstr>
      <vt:lpstr>PowerPoint Presentation</vt:lpstr>
      <vt:lpstr>OVERVIEW OF INFLAMMATION</vt:lpstr>
      <vt:lpstr>PowerPoint Presentation</vt:lpstr>
      <vt:lpstr>PowerPoint Presentation</vt:lpstr>
      <vt:lpstr>PowerPoint Presentation</vt:lpstr>
      <vt:lpstr>External Manifestations of Inflammation</vt:lpstr>
      <vt:lpstr>CAUSES OF INFLAMMATION</vt:lpstr>
      <vt:lpstr>Two types of inflammation:</vt:lpstr>
      <vt:lpstr>PowerPoint Presentation</vt:lpstr>
      <vt:lpstr>PowerPoint Presentation</vt:lpstr>
      <vt:lpstr>RECOGNITION OF MICROBES AND DAMAGED CELLS</vt:lpstr>
      <vt:lpstr>PowerPoint Presentation</vt:lpstr>
      <vt:lpstr>Reaction of blood vessels in ACUTE INFLAMMATION</vt:lpstr>
      <vt:lpstr>PowerPoint Presentation</vt:lpstr>
      <vt:lpstr>Increased Vascular Permeability:</vt:lpstr>
      <vt:lpstr>Changes in Vascular Flow and Caliber:</vt:lpstr>
      <vt:lpstr>PowerPoint Presentation</vt:lpstr>
      <vt:lpstr>Reactions of Blood Vessels in Acute Inflammation</vt:lpstr>
      <vt:lpstr>PowerPoint Presentation</vt:lpstr>
      <vt:lpstr>Responses of Lymphatic Vessels and Lymph Nodes:</vt:lpstr>
      <vt:lpstr>Leukocyte Recruitment to Sites of Inflammation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Pathology</dc:title>
  <dc:creator>Raya  Marji</dc:creator>
  <cp:lastModifiedBy>Microsoft account</cp:lastModifiedBy>
  <cp:revision>5</cp:revision>
  <dcterms:created xsi:type="dcterms:W3CDTF">2023-10-28T13:00:54Z</dcterms:created>
  <dcterms:modified xsi:type="dcterms:W3CDTF">2023-10-29T12:38:13Z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0x010100AFACE1916BD6674A85E13C28D79547B3</vt:lpwstr>
  </property>
</Properties>
</file>